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55" r:id="rId18"/>
    <p:sldId id="320" r:id="rId19"/>
    <p:sldId id="351" r:id="rId20"/>
    <p:sldId id="353" r:id="rId21"/>
    <p:sldId id="354" r:id="rId22"/>
    <p:sldId id="359" r:id="rId23"/>
    <p:sldId id="323" r:id="rId24"/>
    <p:sldId id="280" r:id="rId25"/>
    <p:sldId id="28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1" d="100"/>
          <a:sy n="131" d="100"/>
        </p:scale>
        <p:origin x="378"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802.11-17/0556r0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2-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531-00-0arc-arc-sc-march-2017-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2-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2017-05-08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2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May 9, AM2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11-17/0475r2</a:t>
            </a:r>
            <a:r>
              <a:rPr lang="en-US" sz="1400" dirty="0"/>
              <a:t>, </a:t>
            </a:r>
            <a:r>
              <a:rPr lang="en-US" sz="1400" dirty="0">
                <a:hlinkClick r:id="rId5"/>
              </a:rPr>
              <a:t>11-09/0533r1</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6"/>
              </a:rPr>
              <a:t>11-16/1436r1</a:t>
            </a:r>
            <a:r>
              <a:rPr lang="en-US" sz="1400" dirty="0"/>
              <a:t> </a:t>
            </a:r>
          </a:p>
          <a:p>
            <a:pPr marL="342900" lvl="1" indent="-342900" eaLnBrk="1" hangingPunct="1">
              <a:lnSpc>
                <a:spcPct val="90000"/>
              </a:lnSpc>
              <a:buFont typeface="Arial" pitchFamily="34" charset="0"/>
              <a:buChar char="•"/>
              <a:defRPr/>
            </a:pPr>
            <a:r>
              <a:rPr lang="en-US" sz="1400" b="1" dirty="0"/>
              <a:t>AP/DS/Portal architecture and 802 and GLK concepts - </a:t>
            </a:r>
            <a:r>
              <a:rPr lang="en-US" altLang="en-US" sz="1400" dirty="0">
                <a:hlinkClick r:id="rId7"/>
              </a:rPr>
              <a:t>11-17/0136r2</a:t>
            </a:r>
            <a:r>
              <a:rPr lang="en-US" sz="1400" b="1" dirty="0"/>
              <a:t>, </a:t>
            </a:r>
            <a:r>
              <a:rPr lang="en-US" sz="1400" dirty="0">
                <a:hlinkClick r:id="rId8"/>
              </a:rPr>
              <a:t>11-16/0720r0</a:t>
            </a:r>
            <a:r>
              <a:rPr lang="en-US" sz="1400" b="1" dirty="0"/>
              <a:t>, </a:t>
            </a:r>
            <a:r>
              <a:rPr lang="en-US" sz="1400" dirty="0">
                <a:hlinkClick r:id="rId9"/>
              </a:rPr>
              <a:t>11-15/0454r0</a:t>
            </a:r>
            <a:r>
              <a:rPr lang="en-US" sz="1400" b="1" dirty="0"/>
              <a:t>, </a:t>
            </a:r>
            <a:r>
              <a:rPr lang="en-US" sz="1400" dirty="0">
                <a:hlinkClick r:id="rId10"/>
              </a:rPr>
              <a:t>11-14/1213r1</a:t>
            </a:r>
            <a:r>
              <a:rPr lang="en-US" sz="1400" b="1" dirty="0"/>
              <a:t> (slides 9-11)</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May 10,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May 11,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Minutes: </a:t>
            </a:r>
            <a:r>
              <a:rPr lang="en-US" altLang="en-US" dirty="0">
                <a:hlinkClick r:id="rId3"/>
              </a:rPr>
              <a:t>https://mentor.ieee.org/802.11/dcn/17/11-17-0531-00-0arc-arc-sc-march-2017-meeting-minutes.docx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Other?</a:t>
            </a:r>
          </a:p>
          <a:p>
            <a:pPr lvl="2"/>
            <a:r>
              <a:rPr lang="en-US" altLang="en-US" sz="1600" dirty="0"/>
              <a:t>Last IETF meeting: </a:t>
            </a:r>
            <a:r>
              <a:rPr lang="en-US" altLang="en-US" sz="1600" dirty="0"/>
              <a:t>26-31 March</a:t>
            </a:r>
            <a:r>
              <a:rPr lang="en-US" altLang="en-US" sz="1600" dirty="0"/>
              <a:t>.  Next meeting: ??</a:t>
            </a:r>
          </a:p>
          <a:p>
            <a:pPr lvl="2"/>
            <a:r>
              <a:rPr lang="en-US" altLang="en-US" sz="1600" dirty="0"/>
              <a:t>EC Standing Committee, last meeting: March plenary.  Next meeting: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https://mentor.ieee.org/802.11/dcn/17/11-17-0475-02-0arc-mib-pattern-analysis.xlsx</a:t>
            </a:r>
            <a:r>
              <a:rPr lang="en-US" altLang="en-US" sz="2000" dirty="0"/>
              <a:t> </a:t>
            </a:r>
            <a:endParaRPr lang="en-US"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2017, Daejeon, South Korea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10</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May 11</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dirty="0" err="1"/>
              <a:t>TGak</a:t>
            </a:r>
            <a:r>
              <a:rPr lang="en-US" altLang="en-US" dirty="0"/>
              <a:t>?  </a:t>
            </a:r>
            <a:r>
              <a:rPr lang="en-US" altLang="en-US" dirty="0" err="1"/>
              <a:t>TGaq</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9</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25667</TotalTime>
  <Words>1487</Words>
  <Application>Microsoft Office PowerPoint</Application>
  <PresentationFormat>On-screen Show (4:3)</PresentationFormat>
  <Paragraphs>216</Paragraphs>
  <Slides>25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MS PGothic</vt:lpstr>
      <vt:lpstr>Arial</vt:lpstr>
      <vt:lpstr>Helvetica</vt:lpstr>
      <vt:lpstr>Monotype Sorts</vt:lpstr>
      <vt:lpstr>Times New Roman</vt:lpstr>
      <vt:lpstr>802-11-Submission</vt:lpstr>
      <vt:lpstr>Document</vt:lpstr>
      <vt:lpstr>ARC-SC-agenda-May-2017 </vt:lpstr>
      <vt:lpstr>Abstract</vt:lpstr>
      <vt:lpstr>IEEE 802.11   Architecture Standing Committee</vt:lpstr>
      <vt:lpstr>Tuesday, May 9th,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2017</vt:lpstr>
      <vt:lpstr>ARC Minutes</vt:lpstr>
      <vt:lpstr>IEEE 1588 mapping to IEEE 802.11</vt:lpstr>
      <vt:lpstr>IEEE 802 activities directly related to IEEE 802.11 ARC</vt:lpstr>
      <vt:lpstr>IETF/802 coordination </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May 10th, AM1</vt:lpstr>
      <vt:lpstr>Thursday, May 11th,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468</cp:revision>
  <cp:lastPrinted>1998-02-10T13:28:06Z</cp:lastPrinted>
  <dcterms:created xsi:type="dcterms:W3CDTF">2009-07-15T16:38:20Z</dcterms:created>
  <dcterms:modified xsi:type="dcterms:W3CDTF">2017-04-02T23:52:24Z</dcterms:modified>
</cp:coreProperties>
</file>