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88" r:id="rId24"/>
    <p:sldId id="278" r:id="rId25"/>
    <p:sldId id="279" r:id="rId26"/>
    <p:sldId id="280" r:id="rId27"/>
    <p:sldId id="281" r:id="rId28"/>
    <p:sldId id="282" r:id="rId29"/>
    <p:sldId id="283" r:id="rId30"/>
    <p:sldId id="284" r:id="rId31"/>
    <p:sldId id="285" r:id="rId32"/>
    <p:sldId id="287" r:id="rId33"/>
    <p:sldId id="286"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802.11-17/0555r0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0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a:t>
            </a:r>
            <a:r>
              <a:rPr lang="en-US" dirty="0" smtClean="0"/>
              <a:t>March</a:t>
            </a:r>
            <a:r>
              <a:rPr lang="en-US" dirty="0" smtClean="0"/>
              <a:t> </a:t>
            </a:r>
            <a:r>
              <a:rPr lang="en-US" dirty="0" smtClean="0"/>
              <a:t>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a:t>
            </a:r>
            <a:r>
              <a:rPr lang="en-US" dirty="0" smtClean="0"/>
              <a:t>in Europe)</a:t>
            </a:r>
            <a:endParaRPr lang="en-US" dirty="0" smtClean="0"/>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a:t>
            </a:r>
            <a:r>
              <a:rPr lang="en-US" altLang="en-US" sz="1400" dirty="0" smtClean="0"/>
              <a:t> May 08, 21:30 </a:t>
            </a:r>
            <a:r>
              <a:rPr lang="en-US" altLang="en-US" sz="1400" dirty="0"/>
              <a:t>– </a:t>
            </a:r>
            <a:r>
              <a:rPr lang="en-US" altLang="en-US" sz="1400" dirty="0" smtClean="0"/>
              <a:t>23</a:t>
            </a:r>
            <a:r>
              <a:rPr lang="en-US" altLang="en-US" sz="1400" dirty="0" smtClean="0"/>
              <a:t>:30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a:t>
            </a:r>
            <a:r>
              <a:rPr lang="en-US" altLang="en-US" sz="1400" dirty="0" smtClean="0"/>
              <a:t>May 09, </a:t>
            </a:r>
            <a:r>
              <a:rPr lang="en-US" altLang="en-US" sz="1400" dirty="0" smtClean="0"/>
              <a:t>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a:t>
            </a:r>
            <a:r>
              <a:rPr lang="en-US" altLang="en-US" sz="1200" dirty="0" smtClean="0"/>
              <a:t>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81524990"/>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ad</a:t>
                      </a:r>
                      <a:r>
                        <a:rPr lang="en-US" sz="1400" baseline="0" dirty="0" smtClean="0"/>
                        <a:t>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a:t>
            </a:r>
            <a:r>
              <a:rPr lang="en-US" dirty="0" smtClean="0"/>
              <a:t>March</a:t>
            </a:r>
            <a:r>
              <a:rPr lang="en-US" dirty="0" smtClean="0"/>
              <a:t> </a:t>
            </a:r>
            <a:r>
              <a:rPr lang="en-US" dirty="0" smtClean="0"/>
              <a:t>2017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a:t>
            </a:r>
            <a:r>
              <a:rPr lang="en-US" altLang="en-US" dirty="0" smtClean="0"/>
              <a:t>March</a:t>
            </a:r>
            <a:r>
              <a:rPr lang="en-US" altLang="en-US" dirty="0" smtClean="0"/>
              <a:t> </a:t>
            </a:r>
            <a:r>
              <a:rPr lang="en-US" altLang="en-US" dirty="0" smtClean="0"/>
              <a:t>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March</a:t>
            </a:r>
            <a:r>
              <a:rPr lang="en-US" altLang="en-US" sz="2000" dirty="0" smtClean="0"/>
              <a:t> </a:t>
            </a:r>
            <a:r>
              <a:rPr lang="en-US" altLang="en-US" sz="2000" dirty="0" smtClean="0"/>
              <a:t>2017 </a:t>
            </a:r>
            <a:r>
              <a:rPr lang="en-US" altLang="en-US" sz="2000" dirty="0"/>
              <a:t>plenary meeting 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May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a:t>
            </a:r>
            <a:r>
              <a:rPr lang="en-US" altLang="zh-CN" dirty="0" smtClean="0">
                <a:solidFill>
                  <a:srgbClr val="FF0000"/>
                </a:solidFill>
              </a:rPr>
              <a:t>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May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p>
          <a:p>
            <a:r>
              <a:rPr 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a:t>
            </a:r>
            <a:r>
              <a:rPr lang="en-US" altLang="en-US" dirty="0" smtClean="0"/>
              <a:t>May 09, </a:t>
            </a:r>
            <a:r>
              <a:rPr lang="en-US" altLang="en-US" dirty="0" smtClean="0"/>
              <a:t>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endParaRPr lang="en-US" dirty="0" smtClean="0"/>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a:t>
            </a:r>
            <a:r>
              <a:rPr lang="en-US" altLang="en-US" dirty="0" smtClean="0"/>
              <a:t>May 10,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smtClean="0"/>
              <a:t>May 11,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11, </a:t>
            </a:r>
            <a:r>
              <a:rPr lang="en-US" altLang="en-US" dirty="0" smtClean="0"/>
              <a:t>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TotalTime>
  <Words>1861</Words>
  <Application>Microsoft Office PowerPoint</Application>
  <PresentationFormat>On-screen Show (4:3)</PresentationFormat>
  <Paragraphs>368</Paragraphs>
  <Slides>33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4"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13:30 </vt:lpstr>
      <vt:lpstr>Submissions</vt:lpstr>
      <vt:lpstr>Summary from March 2017</vt:lpstr>
      <vt:lpstr>Approval of  TG Minutes (March 2017 Meeting and Telecon Minutes) </vt:lpstr>
      <vt:lpstr>Editor Report</vt:lpstr>
      <vt:lpstr>Timeline</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Agenda for Wednesday May 10, 13:30 – 15:30 </vt:lpstr>
      <vt:lpstr>Agenda for Wednesday May 10, 16:00 – 18:00 </vt:lpstr>
      <vt:lpstr>Agenda for Thursday May 11, 13:30 – 15:30</vt:lpstr>
      <vt:lpstr>Agenda for Thursday May 11,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24</cp:revision>
  <cp:lastPrinted>1601-01-01T00:00:00Z</cp:lastPrinted>
  <dcterms:created xsi:type="dcterms:W3CDTF">2017-01-26T15:28:16Z</dcterms:created>
  <dcterms:modified xsi:type="dcterms:W3CDTF">2017-04-02T22:23:02Z</dcterms:modified>
</cp:coreProperties>
</file>