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8" r:id="rId2"/>
    <p:sldId id="449" r:id="rId3"/>
    <p:sldId id="602" r:id="rId4"/>
    <p:sldId id="604" r:id="rId5"/>
    <p:sldId id="589" r:id="rId6"/>
    <p:sldId id="612" r:id="rId7"/>
    <p:sldId id="590" r:id="rId8"/>
    <p:sldId id="458" r:id="rId9"/>
    <p:sldId id="592" r:id="rId10"/>
    <p:sldId id="591" r:id="rId11"/>
    <p:sldId id="611" r:id="rId12"/>
  </p:sldIdLst>
  <p:sldSz cx="9144000" cy="6858000" type="screen4x3"/>
  <p:notesSz cx="6934200" cy="9280525"/>
  <p:custDataLst>
    <p:tags r:id="rId1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039" autoAdjust="0"/>
  </p:normalViewPr>
  <p:slideViewPr>
    <p:cSldViewPr>
      <p:cViewPr varScale="1">
        <p:scale>
          <a:sx n="77" d="100"/>
          <a:sy n="77" d="100"/>
        </p:scale>
        <p:origin x="-878"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650" y="-331"/>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May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802.11-17/0539r0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2017-03-29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May </a:t>
            </a:r>
            <a:r>
              <a:rPr lang="en-US" altLang="zh-CN" sz="2400" dirty="0" smtClean="0"/>
              <a:t>11, </a:t>
            </a:r>
            <a:r>
              <a:rPr lang="en-US" altLang="zh-CN" sz="2400" dirty="0" smtClean="0"/>
              <a:t>2017</a:t>
            </a:r>
            <a:r>
              <a:rPr lang="en-US" altLang="zh-CN" sz="2000" dirty="0" smtClean="0"/>
              <a:t> </a:t>
            </a:r>
            <a:r>
              <a:rPr lang="en-US" altLang="zh-CN" sz="2400" dirty="0" smtClean="0"/>
              <a:t> 10:30 </a:t>
            </a:r>
            <a:r>
              <a:rPr lang="en-US" altLang="zh-CN" sz="2400" dirty="0"/>
              <a:t>– </a:t>
            </a:r>
            <a:r>
              <a:rPr lang="en-US" altLang="zh-CN" sz="2400" dirty="0" smtClean="0"/>
              <a:t>12:30</a:t>
            </a:r>
            <a:endParaRPr lang="en-US" altLang="zh-CN" sz="2000" dirty="0"/>
          </a:p>
          <a:p>
            <a:pPr lvl="1">
              <a:lnSpc>
                <a:spcPct val="90000"/>
              </a:lnSpc>
            </a:pPr>
            <a:r>
              <a:rPr lang="en-US" altLang="zh-CN" sz="2000" dirty="0" smtClean="0"/>
              <a:t>Resolution for comments received from sponsor ballot initial</a:t>
            </a:r>
          </a:p>
          <a:p>
            <a:pPr lvl="1">
              <a:lnSpc>
                <a:spcPct val="90000"/>
              </a:lnSpc>
            </a:pPr>
            <a:r>
              <a:rPr lang="en-US" altLang="zh-CN" sz="2000" dirty="0" smtClean="0">
                <a:cs typeface="Arial" panose="020B0604020202020204" pitchFamily="34" charset="0"/>
              </a:rPr>
              <a:t>Timeline update</a:t>
            </a:r>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July 2017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May 2017, </a:t>
            </a:r>
            <a:r>
              <a:rPr lang="en-GB" sz="2800" dirty="0" err="1" smtClean="0">
                <a:latin typeface="Times New Roman" charset="0"/>
              </a:rPr>
              <a:t>Daejeon</a:t>
            </a:r>
            <a:r>
              <a:rPr lang="en-GB" sz="2800" dirty="0" smtClean="0">
                <a:latin typeface="Times New Roman" charset="0"/>
              </a:rPr>
              <a:t>, Korea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May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May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March meeting</a:t>
            </a:r>
          </a:p>
          <a:p>
            <a:r>
              <a:rPr lang="en-US" altLang="zh-CN" b="0" dirty="0" smtClean="0">
                <a:latin typeface="+mj-lt"/>
                <a:cs typeface="Arial" panose="020B0604020202020204" pitchFamily="34" charset="0"/>
              </a:rPr>
              <a:t>Approve the meeting minutes for March meeting</a:t>
            </a:r>
          </a:p>
          <a:p>
            <a:r>
              <a:rPr lang="en-US" altLang="zh-CN" b="0" dirty="0" smtClean="0">
                <a:latin typeface="+mj-lt"/>
                <a:cs typeface="Arial" panose="020B0604020202020204" pitchFamily="34" charset="0"/>
              </a:rPr>
              <a:t>Comment Resolution for </a:t>
            </a:r>
            <a:r>
              <a:rPr lang="en-US" altLang="zh-CN" b="0" dirty="0" err="1" smtClean="0">
                <a:latin typeface="+mj-lt"/>
                <a:cs typeface="Arial" panose="020B0604020202020204" pitchFamily="34" charset="0"/>
              </a:rPr>
              <a:t>TGaj</a:t>
            </a:r>
            <a:r>
              <a:rPr lang="en-US" altLang="zh-CN" b="0" dirty="0" smtClean="0">
                <a:latin typeface="+mj-lt"/>
                <a:cs typeface="Arial" panose="020B0604020202020204" pitchFamily="34" charset="0"/>
              </a:rPr>
              <a:t> Sponsor Ballot</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July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May 9, 2017 8:00 – 10:00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March meeting</a:t>
            </a:r>
          </a:p>
          <a:p>
            <a:pPr lvl="1"/>
            <a:r>
              <a:rPr lang="en-US" altLang="zh-CN" sz="2000" dirty="0" err="1" smtClean="0"/>
              <a:t>TGaj</a:t>
            </a:r>
            <a:r>
              <a:rPr lang="en-US" altLang="zh-CN" sz="2000" dirty="0" smtClean="0"/>
              <a:t> Editor Report</a:t>
            </a:r>
          </a:p>
          <a:p>
            <a:pPr lvl="1"/>
            <a:r>
              <a:rPr lang="en-US" sz="2000" dirty="0" err="1" smtClean="0"/>
              <a:t>TGaj</a:t>
            </a:r>
            <a:r>
              <a:rPr lang="en-US" sz="2000" dirty="0" smtClean="0"/>
              <a:t> comments database</a:t>
            </a:r>
          </a:p>
          <a:p>
            <a:pPr lvl="1">
              <a:lnSpc>
                <a:spcPct val="90000"/>
              </a:lnSpc>
            </a:pPr>
            <a:r>
              <a:rPr lang="en-US" sz="2000" dirty="0" smtClean="0"/>
              <a:t>Resolution for comments received from sponsor ballot</a:t>
            </a:r>
          </a:p>
          <a:p>
            <a:pPr>
              <a:lnSpc>
                <a:spcPct val="90000"/>
              </a:lnSpc>
            </a:pPr>
            <a:r>
              <a:rPr lang="en-US" altLang="zh-CN" sz="2400" dirty="0" smtClean="0"/>
              <a:t>Tuesday, May </a:t>
            </a:r>
            <a:r>
              <a:rPr lang="en-US" altLang="zh-CN" sz="2400" dirty="0" smtClean="0"/>
              <a:t>9, </a:t>
            </a:r>
            <a:r>
              <a:rPr lang="en-US" altLang="zh-CN" sz="2400" dirty="0" smtClean="0"/>
              <a:t>2017 16:00 – 18:00</a:t>
            </a:r>
          </a:p>
          <a:p>
            <a:pPr lvl="1">
              <a:lnSpc>
                <a:spcPct val="90000"/>
              </a:lnSpc>
            </a:pPr>
            <a:r>
              <a:rPr lang="en-US" altLang="zh-CN" sz="2000" dirty="0" smtClean="0"/>
              <a:t>Resolution for comments received from sponsor ballot</a:t>
            </a:r>
          </a:p>
          <a:p>
            <a:pPr>
              <a:lnSpc>
                <a:spcPct val="90000"/>
              </a:lnSpc>
            </a:pPr>
            <a:r>
              <a:rPr lang="en-US" altLang="zh-CN" sz="2400" dirty="0" smtClean="0"/>
              <a:t>Wednesday, May </a:t>
            </a:r>
            <a:r>
              <a:rPr lang="en-US" altLang="zh-CN" sz="2400" dirty="0" smtClean="0"/>
              <a:t>10, </a:t>
            </a:r>
            <a:r>
              <a:rPr lang="en-US" altLang="zh-CN" sz="2400" dirty="0" smtClean="0"/>
              <a:t>2017 16:00 – 18:00</a:t>
            </a:r>
          </a:p>
          <a:p>
            <a:pPr lvl="1">
              <a:lnSpc>
                <a:spcPct val="90000"/>
              </a:lnSpc>
            </a:pPr>
            <a:r>
              <a:rPr lang="en-US" altLang="zh-CN" sz="2000" dirty="0" smtClean="0"/>
              <a:t>Resolution for comments received from sponsor ballot</a:t>
            </a:r>
          </a:p>
          <a:p>
            <a:pPr lvl="1">
              <a:lnSpc>
                <a:spcPct val="90000"/>
              </a:lnSpc>
            </a:pP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122745</TotalTime>
  <Words>928</Words>
  <Application>Microsoft Office PowerPoint</Application>
  <PresentationFormat>全屏显示(4:3)</PresentationFormat>
  <Paragraphs>161</Paragraphs>
  <Slides>11</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Jiamin Chen</cp:lastModifiedBy>
  <cp:revision>3707</cp:revision>
  <cp:lastPrinted>1998-02-10T13:28:06Z</cp:lastPrinted>
  <dcterms:created xsi:type="dcterms:W3CDTF">2007-04-17T18:10:23Z</dcterms:created>
  <dcterms:modified xsi:type="dcterms:W3CDTF">2017-03-29T07:29:48Z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