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5" r:id="rId4"/>
    <p:sldId id="266" r:id="rId5"/>
    <p:sldId id="263" r:id="rId6"/>
    <p:sldId id="264" r:id="rId7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574" autoAdjust="0"/>
    <p:restoredTop sz="94434" autoAdjust="0"/>
  </p:normalViewPr>
  <p:slideViewPr>
    <p:cSldViewPr>
      <p:cViewPr varScale="1">
        <p:scale>
          <a:sx n="71" d="100"/>
          <a:sy n="71" d="100"/>
        </p:scale>
        <p:origin x="1602" y="6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3497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5" d="100"/>
          <a:sy n="105" d="100"/>
        </p:scale>
        <p:origin x="3354" y="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Dec.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802.11-15/1466r0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 smtClean="0"/>
              <a:t>May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 smtClean="0"/>
              <a:t>Jonathan Segev, Intel Corporation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May 2017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802.11-17/0535r0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95536" y="685800"/>
            <a:ext cx="8496944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 err="1" smtClean="0"/>
              <a:t>TGaz</a:t>
            </a:r>
            <a:r>
              <a:rPr lang="en-US" altLang="en-US" sz="2800" dirty="0" smtClean="0"/>
              <a:t> Next Generation Positioning </a:t>
            </a:r>
            <a:br>
              <a:rPr lang="en-US" altLang="en-US" sz="2800" dirty="0" smtClean="0"/>
            </a:br>
            <a:r>
              <a:rPr lang="en-US" altLang="en-US" sz="2800" dirty="0" smtClean="0"/>
              <a:t>May Closing </a:t>
            </a:r>
            <a:r>
              <a:rPr lang="en-US" altLang="en-US" sz="2800" dirty="0" smtClean="0"/>
              <a:t>Report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96912" y="1724019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2017-05-11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Jonathan Segev, Intel Corporation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0065255"/>
              </p:ext>
            </p:extLst>
          </p:nvPr>
        </p:nvGraphicFramePr>
        <p:xfrm>
          <a:off x="519113" y="2281238"/>
          <a:ext cx="7999412" cy="2454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9" name="Document" r:id="rId4" imgW="8235535" imgH="2529304" progId="Word.Document.8">
                  <p:embed/>
                </p:oleObj>
              </mc:Choice>
              <mc:Fallback>
                <p:oleObj name="Document" r:id="rId4" imgW="8235535" imgH="25293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113" y="2281238"/>
                        <a:ext cx="7999412" cy="2454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algn="just">
              <a:buFontTx/>
              <a:buNone/>
            </a:pPr>
            <a:r>
              <a:rPr lang="en-US" dirty="0"/>
              <a:t>This document is the </a:t>
            </a:r>
            <a:r>
              <a:rPr lang="en-US" dirty="0" err="1"/>
              <a:t>TGaz</a:t>
            </a:r>
            <a:r>
              <a:rPr lang="en-US" dirty="0"/>
              <a:t> </a:t>
            </a:r>
            <a:r>
              <a:rPr lang="en-US" dirty="0" smtClean="0"/>
              <a:t>Next </a:t>
            </a:r>
            <a:r>
              <a:rPr lang="en-US" dirty="0"/>
              <a:t>Generation Positioning </a:t>
            </a:r>
            <a:r>
              <a:rPr lang="en-US" dirty="0" smtClean="0"/>
              <a:t>closing </a:t>
            </a:r>
            <a:r>
              <a:rPr lang="en-US" dirty="0"/>
              <a:t>report for the </a:t>
            </a:r>
            <a:r>
              <a:rPr lang="en-US" dirty="0" smtClean="0"/>
              <a:t>Daejeon Korea meeting</a:t>
            </a:r>
            <a:r>
              <a:rPr lang="en-US" dirty="0"/>
              <a:t>, </a:t>
            </a:r>
            <a:r>
              <a:rPr lang="en-US" dirty="0" smtClean="0"/>
              <a:t>March 2017.</a:t>
            </a:r>
            <a:endParaRPr lang="en-US" dirty="0"/>
          </a:p>
          <a:p>
            <a:pPr marL="0" algn="just">
              <a:buFontTx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6412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 </a:t>
            </a:r>
            <a:r>
              <a:rPr lang="en-CA" dirty="0" smtClean="0"/>
              <a:t>Completed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278688" cy="4465613"/>
          </a:xfrm>
        </p:spPr>
        <p:txBody>
          <a:bodyPr/>
          <a:lstStyle/>
          <a:p>
            <a:pPr marL="609600" indent="-609600">
              <a:buFont typeface="Arial" panose="020B0604020202020204" pitchFamily="34" charset="0"/>
              <a:buChar char="•"/>
            </a:pPr>
            <a:r>
              <a:rPr lang="en-US" b="0" dirty="0" smtClean="0"/>
              <a:t>Reviewed and adopted text to Spec. </a:t>
            </a:r>
            <a:r>
              <a:rPr lang="en-US" b="0" dirty="0" smtClean="0"/>
              <a:t>Framework on </a:t>
            </a:r>
            <a:r>
              <a:rPr lang="en-US" b="0" dirty="0" smtClean="0"/>
              <a:t>following topics:</a:t>
            </a:r>
          </a:p>
          <a:p>
            <a:pPr marL="712788" lvl="1" indent="-312738">
              <a:buFont typeface="Arial" panose="020B0604020202020204" pitchFamily="34" charset="0"/>
              <a:buChar char="•"/>
            </a:pPr>
            <a:r>
              <a:rPr lang="en-US" dirty="0" smtClean="0"/>
              <a:t>MU measurement resource allocation in unassociated and associated modes.</a:t>
            </a:r>
          </a:p>
          <a:p>
            <a:pPr marL="712788" lvl="1" indent="-312738">
              <a:buFont typeface="Arial" panose="020B0604020202020204" pitchFamily="34" charset="0"/>
              <a:buChar char="•"/>
            </a:pPr>
            <a:r>
              <a:rPr lang="en-US" dirty="0" smtClean="0"/>
              <a:t>MU Negotiation Resource </a:t>
            </a:r>
            <a:r>
              <a:rPr lang="en-US" dirty="0"/>
              <a:t>allocation </a:t>
            </a:r>
            <a:r>
              <a:rPr lang="en-US" dirty="0" smtClean="0"/>
              <a:t>in </a:t>
            </a:r>
            <a:r>
              <a:rPr lang="en-US" b="0" dirty="0" smtClean="0"/>
              <a:t>the unassociated mode.</a:t>
            </a:r>
          </a:p>
          <a:p>
            <a:pPr marL="712788" lvl="1" indent="-312738">
              <a:buFont typeface="Arial" panose="020B0604020202020204" pitchFamily="34" charset="0"/>
              <a:buChar char="•"/>
            </a:pPr>
            <a:r>
              <a:rPr lang="en-US" dirty="0" smtClean="0"/>
              <a:t>Negotiation and Trigger Frame </a:t>
            </a:r>
            <a:r>
              <a:rPr lang="en-US" dirty="0" err="1" smtClean="0"/>
              <a:t>frame</a:t>
            </a:r>
            <a:r>
              <a:rPr lang="en-US" dirty="0" smtClean="0"/>
              <a:t> formats.</a:t>
            </a:r>
          </a:p>
          <a:p>
            <a:pPr marL="712788" lvl="1" indent="-312738">
              <a:buFont typeface="Arial" panose="020B0604020202020204" pitchFamily="34" charset="0"/>
              <a:buChar char="•"/>
            </a:pPr>
            <a:r>
              <a:rPr lang="en-US" dirty="0" smtClean="0"/>
              <a:t>Measurement resource multiplexing techniques (OFDMA, P-Matrix, TDMA).</a:t>
            </a:r>
          </a:p>
          <a:p>
            <a:pPr marL="712788" lvl="1" indent="-312738">
              <a:buFont typeface="Arial" panose="020B0604020202020204" pitchFamily="34" charset="0"/>
              <a:buChar char="•"/>
            </a:pPr>
            <a:r>
              <a:rPr lang="en-US" dirty="0" smtClean="0"/>
              <a:t>Scalable Location.</a:t>
            </a:r>
          </a:p>
          <a:p>
            <a:pPr marL="712788" lvl="1" indent="-312738">
              <a:buFont typeface="Arial" panose="020B0604020202020204" pitchFamily="34" charset="0"/>
              <a:buChar char="•"/>
            </a:pPr>
            <a:r>
              <a:rPr lang="en-US" dirty="0" smtClean="0"/>
              <a:t>Secured measurements execution and secured context establishment in the unassociated mode.</a:t>
            </a:r>
          </a:p>
          <a:p>
            <a:pPr marL="312738" indent="-312738">
              <a:buFont typeface="Arial" panose="020B0604020202020204" pitchFamily="34" charset="0"/>
              <a:buChar char="•"/>
            </a:pPr>
            <a:r>
              <a:rPr lang="en-US" b="0" dirty="0" smtClean="0"/>
              <a:t>Total of 14 submissions considered and discussed.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311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Work </a:t>
            </a:r>
            <a:r>
              <a:rPr lang="en-CA" dirty="0" smtClean="0"/>
              <a:t>Completed This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278688" cy="4465613"/>
          </a:xfrm>
        </p:spPr>
        <p:txBody>
          <a:bodyPr/>
          <a:lstStyle/>
          <a:p>
            <a:pPr marL="312738" indent="-312738">
              <a:buFont typeface="Arial" panose="020B0604020202020204" pitchFamily="34" charset="0"/>
              <a:buChar char="•"/>
            </a:pPr>
            <a:r>
              <a:rPr lang="en-US" b="0" dirty="0" smtClean="0"/>
              <a:t>Approve FRD and initiate 45 days FRD comment collection to be resolved til</a:t>
            </a:r>
            <a:r>
              <a:rPr lang="en-US" b="0" dirty="0" smtClean="0"/>
              <a:t>l end of the next </a:t>
            </a:r>
            <a:r>
              <a:rPr lang="en-US" b="0" dirty="0" err="1" smtClean="0"/>
              <a:t>FtF</a:t>
            </a:r>
            <a:r>
              <a:rPr lang="en-US" b="0" dirty="0"/>
              <a:t> </a:t>
            </a:r>
            <a:r>
              <a:rPr lang="en-US" b="0" dirty="0" smtClean="0"/>
              <a:t>(July).</a:t>
            </a:r>
          </a:p>
          <a:p>
            <a:pPr marL="312738" indent="-312738">
              <a:buFont typeface="Arial" panose="020B0604020202020204" pitchFamily="34" charset="0"/>
              <a:buChar char="•"/>
            </a:pPr>
            <a:endParaRPr lang="en-US" b="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3885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</a:t>
            </a:r>
            <a:r>
              <a:rPr lang="en-US" dirty="0" smtClean="0"/>
              <a:t>For The </a:t>
            </a:r>
            <a:r>
              <a:rPr lang="en-US" dirty="0" smtClean="0"/>
              <a:t>July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278688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b="0" dirty="0" smtClean="0"/>
              <a:t>.</a:t>
            </a:r>
            <a:r>
              <a:rPr lang="en-US" dirty="0"/>
              <a:t> Complete 45 day comment collection for TG approved FRD.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Complete subsequent comment resolution by the end of the July IEEE 802.11 WG meeting.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Continue SFD development.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 technical proposals.</a:t>
            </a:r>
            <a:br>
              <a:rPr lang="en-US" dirty="0"/>
            </a:br>
            <a:r>
              <a:rPr lang="en-US" altLang="en-US" b="0" dirty="0" smtClean="0"/>
              <a:t> </a:t>
            </a:r>
            <a:endParaRPr lang="en-US" altLang="en-US" b="0" dirty="0"/>
          </a:p>
          <a:p>
            <a:pPr>
              <a:spcBef>
                <a:spcPts val="1225"/>
              </a:spcBef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pPr marL="0" indent="0">
              <a:spcBef>
                <a:spcPts val="1225"/>
              </a:spcBef>
            </a:pPr>
            <a:endParaRPr lang="en-US" altLang="en-US" b="0" dirty="0"/>
          </a:p>
          <a:p>
            <a:pPr marL="1009650" lvl="1" indent="-609600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97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Teleconference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Bef>
                <a:spcPct val="20000"/>
              </a:spcBef>
              <a:buFontTx/>
              <a:buChar char="•"/>
            </a:pPr>
            <a:r>
              <a:rPr lang="en-US" altLang="en-US" smtClean="0"/>
              <a:t>May 31</a:t>
            </a:r>
            <a:r>
              <a:rPr lang="en-US" altLang="en-US" baseline="30000" smtClean="0"/>
              <a:t>st</a:t>
            </a:r>
            <a:r>
              <a:rPr lang="en-US" altLang="en-US" smtClean="0"/>
              <a:t> (Wed</a:t>
            </a:r>
            <a:r>
              <a:rPr lang="en-US" altLang="en-US"/>
              <a:t>.) </a:t>
            </a:r>
            <a:r>
              <a:rPr lang="en-US" altLang="en-US" smtClean="0"/>
              <a:t>11:00AM </a:t>
            </a:r>
            <a:r>
              <a:rPr lang="en-US" altLang="en-US" dirty="0"/>
              <a:t>ET for 1hr. </a:t>
            </a:r>
            <a:r>
              <a:rPr lang="en-US" altLang="en-US" b="0" dirty="0" smtClean="0"/>
              <a:t> </a:t>
            </a:r>
            <a:endParaRPr lang="en-US" altLang="en-US" b="0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1009650" lvl="1" indent="-609600"/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Jonathan Segev, Intel Corporation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May 2017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9835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41399</TotalTime>
  <Words>248</Words>
  <Application>Microsoft Office PowerPoint</Application>
  <PresentationFormat>On-screen Show (4:3)</PresentationFormat>
  <Paragraphs>50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MS Gothic</vt:lpstr>
      <vt:lpstr>Arial</vt:lpstr>
      <vt:lpstr>Times New Roman</vt:lpstr>
      <vt:lpstr>Office Theme</vt:lpstr>
      <vt:lpstr>Document</vt:lpstr>
      <vt:lpstr>TGaz Next Generation Positioning  May Closing Report</vt:lpstr>
      <vt:lpstr>Abstract</vt:lpstr>
      <vt:lpstr>Work Completed This Week</vt:lpstr>
      <vt:lpstr>Work Completed This Week</vt:lpstr>
      <vt:lpstr>Goals For The July Meeting</vt:lpstr>
      <vt:lpstr>Teleconference Schedule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TGaz May Agenda</dc:title>
  <dc:creator>Segev, Jonathan</dc:creator>
  <cp:keywords>CTPClassification=CTP_PUBLIC:VisualMarkings=</cp:keywords>
  <cp:lastModifiedBy>Segev, Jonathan</cp:lastModifiedBy>
  <cp:revision>411</cp:revision>
  <cp:lastPrinted>1601-01-01T00:00:00Z</cp:lastPrinted>
  <dcterms:created xsi:type="dcterms:W3CDTF">2015-08-09T12:22:17Z</dcterms:created>
  <dcterms:modified xsi:type="dcterms:W3CDTF">2017-05-11T08:54:05Z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d88e0fbc-2c0f-4b3e-a85a-94b68e0fb04e</vt:lpwstr>
  </property>
  <property fmtid="{D5CDD505-2E9C-101B-9397-08002B2CF9AE}" pid="3" name="CTP_TimeStamp">
    <vt:lpwstr>2016-11-10 22:51:55Z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</Properties>
</file>