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5" r:id="rId4"/>
    <p:sldId id="266" r:id="rId5"/>
    <p:sldId id="263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60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802.11-17/0535r0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May Closing </a:t>
            </a:r>
            <a:r>
              <a:rPr lang="en-US" altLang="en-US" sz="2800" dirty="0" smtClean="0"/>
              <a:t>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2017-05-11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Daejeon Korea meeting</a:t>
            </a:r>
            <a:r>
              <a:rPr lang="en-US" dirty="0"/>
              <a:t>, </a:t>
            </a:r>
            <a:r>
              <a:rPr lang="en-US" dirty="0" smtClean="0"/>
              <a:t>March 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text to Spec. </a:t>
            </a:r>
            <a:r>
              <a:rPr lang="en-US" b="0" dirty="0" smtClean="0"/>
              <a:t>Framework on </a:t>
            </a:r>
            <a:r>
              <a:rPr lang="en-US" b="0" dirty="0" smtClean="0"/>
              <a:t>following topics: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MU measurement resource allocation in unassociated and associated modes.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MU Negotiation Resource </a:t>
            </a:r>
            <a:r>
              <a:rPr lang="en-US" dirty="0"/>
              <a:t>allocation </a:t>
            </a:r>
            <a:r>
              <a:rPr lang="en-US" dirty="0" smtClean="0"/>
              <a:t>in </a:t>
            </a:r>
            <a:r>
              <a:rPr lang="en-US" b="0" dirty="0" smtClean="0"/>
              <a:t>the unassociated mode.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Negotiation and Trigger Frame </a:t>
            </a:r>
            <a:r>
              <a:rPr lang="en-US" dirty="0" err="1" smtClean="0"/>
              <a:t>frame</a:t>
            </a:r>
            <a:r>
              <a:rPr lang="en-US" dirty="0" smtClean="0"/>
              <a:t> formats.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Measurement resource multiplexing techniques (OFDMA, P-Matrix, TDMA).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Scalable Location.</a:t>
            </a:r>
          </a:p>
          <a:p>
            <a:pPr marL="712788" lvl="1" indent="-312738">
              <a:buFont typeface="Arial" panose="020B0604020202020204" pitchFamily="34" charset="0"/>
              <a:buChar char="•"/>
            </a:pPr>
            <a:r>
              <a:rPr lang="en-US" dirty="0" smtClean="0"/>
              <a:t>Secured measurements execution and secured context establishment in the unassociated mode.</a:t>
            </a:r>
          </a:p>
          <a:p>
            <a:pPr marL="312738" indent="-312738">
              <a:buFont typeface="Arial" panose="020B0604020202020204" pitchFamily="34" charset="0"/>
              <a:buChar char="•"/>
            </a:pPr>
            <a:r>
              <a:rPr lang="en-US" b="0" dirty="0" smtClean="0"/>
              <a:t>Total of 14 submissions considered and discussed.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312738" indent="-312738">
              <a:buFont typeface="Arial" panose="020B0604020202020204" pitchFamily="34" charset="0"/>
              <a:buChar char="•"/>
            </a:pPr>
            <a:r>
              <a:rPr lang="en-US" b="0" dirty="0" smtClean="0"/>
              <a:t>Approve FRD and initiate 45 days FRD comment collection to be resolved til</a:t>
            </a:r>
            <a:r>
              <a:rPr lang="en-US" b="0" dirty="0" smtClean="0"/>
              <a:t>l end of the next </a:t>
            </a:r>
            <a:r>
              <a:rPr lang="en-US" b="0" dirty="0" err="1" smtClean="0"/>
              <a:t>FtF</a:t>
            </a:r>
            <a:r>
              <a:rPr lang="en-US" b="0" dirty="0"/>
              <a:t> </a:t>
            </a:r>
            <a:r>
              <a:rPr lang="en-US" b="0" dirty="0" smtClean="0"/>
              <a:t>(July).</a:t>
            </a:r>
          </a:p>
          <a:p>
            <a:pPr marL="312738" indent="-312738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88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.</a:t>
            </a:r>
            <a:r>
              <a:rPr lang="en-US" dirty="0"/>
              <a:t> Complete 45 day comment collection for TG approved FRD.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 subsequent comment resolution by the end of the July IEEE 802.11 WG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technical proposals.</a:t>
            </a:r>
            <a:br>
              <a:rPr lang="en-US" dirty="0"/>
            </a:br>
            <a:r>
              <a:rPr lang="en-US" altLang="en-US" b="0" dirty="0" smtClean="0"/>
              <a:t> </a:t>
            </a:r>
            <a:endParaRPr lang="en-US" altLang="en-US" b="0" dirty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mtClean="0"/>
              <a:t>May 31</a:t>
            </a:r>
            <a:r>
              <a:rPr lang="en-US" altLang="en-US" baseline="30000" smtClean="0"/>
              <a:t>st</a:t>
            </a:r>
            <a:r>
              <a:rPr lang="en-US" altLang="en-US" smtClean="0"/>
              <a:t> (Wed</a:t>
            </a:r>
            <a:r>
              <a:rPr lang="en-US" altLang="en-US"/>
              <a:t>.) </a:t>
            </a:r>
            <a:r>
              <a:rPr lang="en-US" altLang="en-US" smtClean="0"/>
              <a:t>11:00AM </a:t>
            </a:r>
            <a:r>
              <a:rPr lang="en-US" altLang="en-US" dirty="0"/>
              <a:t>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41399</TotalTime>
  <Words>248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Closing Report</vt:lpstr>
      <vt:lpstr>Abstract</vt:lpstr>
      <vt:lpstr>Work Completed This Week</vt:lpstr>
      <vt:lpstr>Work Completed This Week</vt:lpstr>
      <vt:lpstr>Goals For The July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411</cp:revision>
  <cp:lastPrinted>1601-01-01T00:00:00Z</cp:lastPrinted>
  <dcterms:created xsi:type="dcterms:W3CDTF">2015-08-09T12:22:17Z</dcterms:created>
  <dcterms:modified xsi:type="dcterms:W3CDTF">2017-05-11T08:54:05Z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