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3" r:id="rId37"/>
    <p:sldId id="291" r:id="rId38"/>
    <p:sldId id="309" r:id="rId39"/>
    <p:sldId id="294" r:id="rId40"/>
    <p:sldId id="295" r:id="rId41"/>
    <p:sldId id="296" r:id="rId42"/>
    <p:sldId id="297" r:id="rId43"/>
    <p:sldId id="298" r:id="rId44"/>
    <p:sldId id="299" r:id="rId45"/>
    <p:sldId id="300" r:id="rId46"/>
    <p:sldId id="301" r:id="rId47"/>
    <p:sldId id="258" r:id="rId48"/>
    <p:sldId id="259" r:id="rId49"/>
    <p:sldId id="260" r:id="rId50"/>
    <p:sldId id="261" r:id="rId51"/>
    <p:sldId id="262" r:id="rId52"/>
    <p:sldId id="263" r:id="rId53"/>
    <p:sldId id="264"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291"/>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82" d="100"/>
          <a:sy n="82"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3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 and consider FRD freeze.</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72528535"/>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A</a:t>
                      </a:r>
                      <a:r>
                        <a:rPr lang="en-US" sz="1600" kern="1200" dirty="0" smtClean="0"/>
                        <a:t>pril</a:t>
                      </a:r>
                      <a:r>
                        <a:rPr lang="en-US" sz="1600" kern="1200" baseline="0" dirty="0" smtClean="0"/>
                        <a:t> </a:t>
                      </a:r>
                      <a:r>
                        <a:rPr lang="en-US" sz="1600" kern="1200" dirty="0" smtClean="0"/>
                        <a:t>19</a:t>
                      </a:r>
                      <a:r>
                        <a:rPr lang="en-US" sz="1600" kern="1200" baseline="30000" dirty="0" smtClean="0"/>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pPr marL="0" algn="l" defTabSz="914400" rtl="0" eaLnBrk="1" latinLnBrk="0" hangingPunct="1"/>
                      <a:r>
                        <a:rPr lang="en-US" sz="1600" kern="1200" dirty="0" smtClean="0"/>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Polling for MU Measurements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t>Ganesh </a:t>
                      </a:r>
                      <a:r>
                        <a:rPr lang="en-US" sz="1600" kern="1200" dirty="0" err="1" smtClean="0"/>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82953235"/>
              </p:ext>
            </p:extLst>
          </p:nvPr>
        </p:nvGraphicFramePr>
        <p:xfrm>
          <a:off x="380206" y="1484784"/>
          <a:ext cx="8458200" cy="5118160"/>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11-17-xxx</a:t>
                      </a:r>
                      <a:endParaRPr lang="en-US" sz="1600" dirty="0"/>
                    </a:p>
                  </a:txBody>
                  <a:tcPr marT="45712" marB="45712"/>
                </a:tc>
                <a:tc>
                  <a:txBody>
                    <a:bodyPr/>
                    <a:lstStyle/>
                    <a:p>
                      <a:pPr marL="0" algn="l" defTabSz="914400" rtl="0" eaLnBrk="1" latinLnBrk="0" hangingPunct="1"/>
                      <a:r>
                        <a:rPr lang="en-US" sz="1600" kern="1200" dirty="0" smtClean="0"/>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SU</a:t>
                      </a:r>
                      <a:r>
                        <a:rPr lang="en-US" sz="1600" kern="1200" baseline="0" dirty="0" smtClean="0"/>
                        <a:t> Mode Negotiation For Unassociated STAs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27166495"/>
              </p:ext>
            </p:extLst>
          </p:nvPr>
        </p:nvGraphicFramePr>
        <p:xfrm>
          <a:off x="323528" y="1916832"/>
          <a:ext cx="8640960" cy="420609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20min</a:t>
                      </a:r>
                      <a:endParaRPr lang="en-US" sz="1400" dirty="0"/>
                    </a:p>
                  </a:txBody>
                  <a:tcPr marT="45712" marB="45712"/>
                </a:tc>
              </a:tr>
              <a:tr h="305408">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Erik Lindskog</a:t>
            </a:r>
            <a:endParaRPr lang="en-US" b="0" dirty="0"/>
          </a:p>
          <a:p>
            <a:r>
              <a:rPr lang="en-US" b="0" dirty="0"/>
              <a:t>Results (Y/N/A</a:t>
            </a:r>
            <a:r>
              <a:rPr lang="en-US" b="0" dirty="0" smtClean="0"/>
              <a:t>): 14/0/1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smtClean="0"/>
              <a:t>taz-teleconference-minutes-april-19th-2017</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Allan Zhu</a:t>
            </a:r>
            <a:endParaRPr lang="en-US" b="0" dirty="0"/>
          </a:p>
          <a:p>
            <a:r>
              <a:rPr lang="en-US" b="0" dirty="0"/>
              <a:t>Results (Y/N/A</a:t>
            </a:r>
            <a:r>
              <a:rPr lang="en-US" b="0" dirty="0" smtClean="0"/>
              <a:t>): 14/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82793107"/>
              </p:ext>
            </p:extLst>
          </p:nvPr>
        </p:nvGraphicFramePr>
        <p:xfrm>
          <a:off x="395536" y="1628800"/>
          <a:ext cx="8342185" cy="31493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600" dirty="0" smtClean="0"/>
                        <a:t>35min</a:t>
                      </a:r>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sz="1600" dirty="0" smtClean="0"/>
                        <a:t>25min</a:t>
                      </a:r>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25min</a:t>
                      </a:r>
                      <a:endParaRPr lang="en-US" sz="1600" dirty="0"/>
                    </a:p>
                  </a:txBody>
                  <a:tcPr marT="45712" marB="45712"/>
                </a:tc>
              </a:tr>
              <a:tr h="52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As time permits</a:t>
                      </a:r>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78219433"/>
              </p:ext>
            </p:extLst>
          </p:nvPr>
        </p:nvGraphicFramePr>
        <p:xfrm>
          <a:off x="622302" y="1916832"/>
          <a:ext cx="7772404" cy="302244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11-17-xxx</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SU</a:t>
                      </a:r>
                      <a:r>
                        <a:rPr lang="en-US" sz="1600" kern="1200" baseline="0" dirty="0" smtClean="0">
                          <a:solidFill>
                            <a:schemeClr val="dk1"/>
                          </a:solidFill>
                          <a:latin typeface="+mn-lt"/>
                          <a:ea typeface="+mn-ea"/>
                          <a:cs typeface="+mn-cs"/>
                        </a:rPr>
                        <a:t> Mode Negotiation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11-17-462</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Timelines and</a:t>
                      </a:r>
                      <a:r>
                        <a:rPr lang="en-US" sz="1600" kern="1200" baseline="0" dirty="0" smtClean="0">
                          <a:solidFill>
                            <a:schemeClr val="dk1"/>
                          </a:solidFill>
                          <a:latin typeface="+mn-lt"/>
                          <a:ea typeface="+mn-ea"/>
                          <a:cs typeface="+mn-cs"/>
                        </a:rPr>
                        <a:t> project management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Special order</a:t>
                      </a:r>
                      <a:r>
                        <a:rPr lang="en-US" sz="1600" kern="1200" baseline="0" dirty="0" smtClean="0">
                          <a:solidFill>
                            <a:schemeClr val="dk1"/>
                          </a:solidFill>
                          <a:latin typeface="+mn-lt"/>
                          <a:ea typeface="+mn-ea"/>
                          <a:cs typeface="+mn-cs"/>
                        </a:rPr>
                        <a:t> 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a:t>
            </a:r>
            <a:r>
              <a:rPr lang="en-US" altLang="en-US" sz="2000" dirty="0" smtClean="0"/>
              <a:t>post May </a:t>
            </a:r>
            <a:r>
              <a:rPr lang="en-US" altLang="en-US" sz="2000" dirty="0" smtClean="0"/>
              <a:t>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a:t>
            </a:r>
            <a:r>
              <a:rPr lang="en-US" altLang="en-US" sz="1800" dirty="0" smtClean="0"/>
              <a:t>focus on development </a:t>
            </a:r>
            <a:r>
              <a:rPr lang="en-US" altLang="en-US" sz="1800" dirty="0" smtClean="0"/>
              <a:t>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a:t>
            </a:r>
            <a:r>
              <a:rPr lang="en-US" altLang="en-US" sz="1800" dirty="0" smtClean="0"/>
              <a:t>FRD </a:t>
            </a:r>
            <a:r>
              <a:rPr lang="en-US" altLang="en-US" sz="1800" dirty="0" smtClean="0"/>
              <a:t>complete </a:t>
            </a:r>
            <a:r>
              <a:rPr lang="en-US" altLang="en-US" sz="1800" dirty="0" smtClean="0"/>
              <a:t>and move to comment collection of FRD to be resolved in the </a:t>
            </a:r>
            <a:r>
              <a:rPr lang="en-US" altLang="en-US" sz="1800" dirty="0" smtClean="0"/>
              <a:t>July meeting, where these are considered and FRD goes to final </a:t>
            </a:r>
            <a:r>
              <a:rPr lang="en-US" altLang="en-US" sz="1800" dirty="0" smtClean="0"/>
              <a:t>version – depending on level of comment delay possibly absorbed on other activities. </a:t>
            </a:r>
            <a:endParaRPr lang="en-US" altLang="en-US" sz="1800" dirty="0" smtClean="0"/>
          </a:p>
          <a:p>
            <a:pPr algn="just">
              <a:spcBef>
                <a:spcPts val="1225"/>
              </a:spcBef>
              <a:buFontTx/>
              <a:buChar char="•"/>
            </a:pPr>
            <a:r>
              <a:rPr lang="en-US" altLang="en-US" sz="2000" dirty="0" smtClean="0"/>
              <a:t>Discussion</a:t>
            </a:r>
            <a:r>
              <a:rPr lang="en-US" altLang="en-US" sz="2000" dirty="0" smtClean="0"/>
              <a:t>….</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Moved: </a:t>
            </a:r>
          </a:p>
          <a:p>
            <a:r>
              <a:rPr lang="en-US" dirty="0" smtClean="0"/>
              <a:t>2</a:t>
            </a:r>
            <a:r>
              <a:rPr lang="en-US" baseline="30000" dirty="0" smtClean="0"/>
              <a:t>nd</a:t>
            </a:r>
            <a:r>
              <a:rPr lang="en-US" dirty="0" smtClean="0"/>
              <a:t>:</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3656</TotalTime>
  <Words>2931</Words>
  <Application>Microsoft Office PowerPoint</Application>
  <PresentationFormat>On-screen Show (4:3)</PresentationFormat>
  <Paragraphs>707</Paragraphs>
  <Slides>53</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FRD Freeze</vt:lpstr>
      <vt:lpstr>TGAZ Approved Timelines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96</cp:revision>
  <cp:lastPrinted>1601-01-01T00:00:00Z</cp:lastPrinted>
  <dcterms:created xsi:type="dcterms:W3CDTF">2017-01-29T08:57:00Z</dcterms:created>
  <dcterms:modified xsi:type="dcterms:W3CDTF">2017-05-10T06:29:44Z</dcterms:modified>
</cp:coreProperties>
</file>