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90" r:id="rId26"/>
    <p:sldId id="289" r:id="rId27"/>
    <p:sldId id="288" r:id="rId28"/>
    <p:sldId id="304" r:id="rId29"/>
    <p:sldId id="308" r:id="rId30"/>
    <p:sldId id="306" r:id="rId31"/>
    <p:sldId id="307" r:id="rId32"/>
    <p:sldId id="305" r:id="rId33"/>
    <p:sldId id="293" r:id="rId34"/>
    <p:sldId id="291" r:id="rId35"/>
    <p:sldId id="309" r:id="rId36"/>
    <p:sldId id="294" r:id="rId37"/>
    <p:sldId id="295" r:id="rId38"/>
    <p:sldId id="296" r:id="rId39"/>
    <p:sldId id="297" r:id="rId40"/>
    <p:sldId id="298" r:id="rId41"/>
    <p:sldId id="299" r:id="rId42"/>
    <p:sldId id="300" r:id="rId43"/>
    <p:sldId id="301" r:id="rId44"/>
    <p:sldId id="258" r:id="rId45"/>
    <p:sldId id="259" r:id="rId46"/>
    <p:sldId id="260" r:id="rId47"/>
    <p:sldId id="261" r:id="rId48"/>
    <p:sldId id="262" r:id="rId49"/>
    <p:sldId id="263" r:id="rId50"/>
    <p:sldId id="264"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3"/>
            <p14:sldId id="291"/>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90" autoAdjust="0"/>
    <p:restoredTop sz="94660"/>
  </p:normalViewPr>
  <p:slideViewPr>
    <p:cSldViewPr>
      <p:cViewPr varScale="1">
        <p:scale>
          <a:sx n="129" d="100"/>
          <a:sy n="129" d="100"/>
        </p:scale>
        <p:origin x="1356"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802.11-17/0534r0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2017-03-28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0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695643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16513369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60192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t>11-17-xxx).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018367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week</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363991252"/>
              </p:ext>
            </p:extLst>
          </p:nvPr>
        </p:nvGraphicFramePr>
        <p:xfrm>
          <a:off x="380206" y="1751013"/>
          <a:ext cx="8458200" cy="4416782"/>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11-17-0534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11-17-xxx</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March meeting </a:t>
                      </a:r>
                      <a:r>
                        <a:rPr lang="en-US" sz="1400" dirty="0" smtClean="0"/>
                        <a:t>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853204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414838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405865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err="1" smtClean="0">
                <a:cs typeface="Times New Roman" panose="02020603050405020304" pitchFamily="18" charset="0"/>
              </a:rPr>
              <a:t>Deajeon</a:t>
            </a:r>
            <a:r>
              <a:rPr lang="en-US" altLang="en-US" sz="4000" dirty="0" smtClean="0">
                <a:cs typeface="Times New Roman" panose="02020603050405020304" pitchFamily="18" charset="0"/>
              </a:rPr>
              <a:t>, Korea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May 7</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-12</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Vice-chair:</a:t>
            </a:r>
            <a:r>
              <a:rPr lang="en-US" altLang="en-US" b="0" dirty="0">
                <a:cs typeface="Times New Roman" panose="02020603050405020304" pitchFamily="18" charset="0"/>
              </a:rPr>
              <a:t> Carlos Aldana </a:t>
            </a:r>
            <a:r>
              <a:rPr lang="en-US" altLang="en-US" sz="1800" b="0" dirty="0">
                <a:cs typeface="Times New Roman" panose="02020603050405020304" pitchFamily="18" charset="0"/>
              </a:rPr>
              <a:t>(Intel Corporation)</a:t>
            </a:r>
          </a:p>
          <a:p>
            <a:pPr algn="ctr">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19362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27924465"/>
              </p:ext>
            </p:extLst>
          </p:nvPr>
        </p:nvGraphicFramePr>
        <p:xfrm>
          <a:off x="323528" y="1916832"/>
          <a:ext cx="8424935" cy="2379824"/>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11-17-534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Match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11-17-xxx</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Aldana</a:t>
                      </a:r>
                    </a:p>
                  </a:txBody>
                  <a:tcPr marT="45712" marB="45712"/>
                </a:tc>
                <a:tc>
                  <a:txBody>
                    <a:bodyPr/>
                    <a:lstStyle/>
                    <a:p>
                      <a:r>
                        <a:rPr lang="en-US" sz="1400" dirty="0" smtClean="0"/>
                        <a:t>March meeting </a:t>
                      </a:r>
                      <a:r>
                        <a:rPr lang="en-US" sz="1400" dirty="0" smtClean="0"/>
                        <a:t>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p>
                  </a:txBody>
                  <a:tcPr marT="45712" marB="45712"/>
                </a:tc>
              </a:tr>
              <a:tr h="259072">
                <a:tc>
                  <a:txBody>
                    <a:bodyPr/>
                    <a:lstStyle/>
                    <a:p>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05408">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05408">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2694326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11-17/xxxr0 </a:t>
            </a:r>
            <a:r>
              <a:rPr lang="en-US" b="0" dirty="0" smtClean="0"/>
              <a:t>“</a:t>
            </a:r>
            <a:r>
              <a:rPr lang="en-US" dirty="0"/>
              <a:t>Meeting Minutes </a:t>
            </a:r>
            <a:r>
              <a:rPr lang="en-US" dirty="0" smtClean="0"/>
              <a:t>March 2017 </a:t>
            </a:r>
            <a:r>
              <a:rPr lang="en-US" dirty="0"/>
              <a:t>Session</a:t>
            </a:r>
            <a:r>
              <a:rPr lang="en-US" b="0" dirty="0" smtClean="0"/>
              <a:t>” </a:t>
            </a:r>
            <a:r>
              <a:rPr lang="en-US" b="0" dirty="0"/>
              <a:t>posted to Mentor </a:t>
            </a:r>
            <a:r>
              <a:rPr lang="en-US" b="0" dirty="0" smtClean="0"/>
              <a:t>on </a:t>
            </a:r>
            <a:r>
              <a:rPr lang="en-US" b="0" dirty="0" smtClean="0"/>
              <a:t>YYYY. </a:t>
            </a:r>
            <a:endParaRPr lang="en-US" b="0" dirty="0"/>
          </a:p>
          <a:p>
            <a:endParaRPr lang="en-US" dirty="0"/>
          </a:p>
          <a:p>
            <a:r>
              <a:rPr lang="en-US" dirty="0"/>
              <a:t>Motion:</a:t>
            </a:r>
          </a:p>
          <a:p>
            <a:pPr marL="0" indent="0"/>
            <a:r>
              <a:rPr lang="en-US" b="0" dirty="0"/>
              <a:t>To approve document </a:t>
            </a:r>
            <a:r>
              <a:rPr lang="en-US" b="0" dirty="0" smtClean="0"/>
              <a:t>11-17/xxxr0 </a:t>
            </a:r>
            <a:r>
              <a:rPr lang="en-US" b="0" dirty="0" smtClean="0"/>
              <a:t>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76416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774660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1884759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2017</a:t>
            </a:r>
            <a:endParaRPr lang="en-GB" dirty="0"/>
          </a:p>
        </p:txBody>
      </p:sp>
    </p:spTree>
    <p:extLst>
      <p:ext uri="{BB962C8B-B14F-4D97-AF65-F5344CB8AC3E}">
        <p14:creationId xmlns:p14="http://schemas.microsoft.com/office/powerpoint/2010/main" val="3506346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36016465"/>
              </p:ext>
            </p:extLst>
          </p:nvPr>
        </p:nvGraphicFramePr>
        <p:xfrm>
          <a:off x="622302" y="1916832"/>
          <a:ext cx="7772404" cy="2326400"/>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11-17-0534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160012">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204442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2507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a:t>May </a:t>
            </a:r>
            <a:r>
              <a:rPr lang="en-US" altLang="en-US" dirty="0" smtClean="0"/>
              <a:t>Daejeon, </a:t>
            </a:r>
            <a:r>
              <a:rPr lang="en-US" altLang="en-US" dirty="0" smtClean="0"/>
              <a:t>Korea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(~45min</a:t>
            </a:r>
            <a:r>
              <a:rPr lang="en-US" altLang="en-US" sz="2000" b="0" dirty="0"/>
              <a:t> </a:t>
            </a:r>
            <a:r>
              <a:rPr lang="en-US" altLang="en-US" sz="2000" b="0" dirty="0" smtClean="0"/>
              <a:t>/ as needed)</a:t>
            </a:r>
          </a:p>
          <a:p>
            <a:pPr algn="just">
              <a:spcBef>
                <a:spcPct val="20000"/>
              </a:spcBef>
              <a:buFontTx/>
              <a:buChar char="•"/>
            </a:pPr>
            <a:r>
              <a:rPr lang="en-US" altLang="en-US" sz="2000" b="0" dirty="0" smtClean="0"/>
              <a:t>Review TG timelines (5min)</a:t>
            </a:r>
          </a:p>
          <a:p>
            <a:pPr algn="just">
              <a:spcBef>
                <a:spcPct val="20000"/>
              </a:spcBef>
              <a:buFontTx/>
              <a:buChar char="•"/>
            </a:pPr>
            <a:r>
              <a:rPr lang="en-US" altLang="en-US" sz="2000" b="0" dirty="0" smtClean="0"/>
              <a:t>Set goals for May meeting (5min)</a:t>
            </a:r>
          </a:p>
          <a:p>
            <a:pPr algn="just">
              <a:spcBef>
                <a:spcPct val="20000"/>
              </a:spcBef>
              <a:buFontTx/>
              <a:buChar char="•"/>
            </a:pPr>
            <a:r>
              <a:rPr lang="en-US" altLang="en-US" sz="2000" b="0" dirty="0" smtClean="0"/>
              <a:t>Set teleconference (5min)</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749966466"/>
              </p:ext>
            </p:extLst>
          </p:nvPr>
        </p:nvGraphicFramePr>
        <p:xfrm>
          <a:off x="622302" y="1916832"/>
          <a:ext cx="7772404" cy="104630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11-17-534</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Freeze</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for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continue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FTD complete but Allow for FRD comments till the July meeting, where these are considered and FRD goes to final version.</a:t>
            </a:r>
            <a:endParaRPr lang="en-US" altLang="en-US" sz="1800" dirty="0" smtClean="0"/>
          </a:p>
          <a:p>
            <a:pPr algn="just">
              <a:spcBef>
                <a:spcPts val="1225"/>
              </a:spcBef>
              <a:buFontTx/>
              <a:buChar char="•"/>
            </a:pPr>
            <a:r>
              <a:rPr lang="en-US" altLang="en-US" sz="2000" dirty="0" smtClean="0"/>
              <a:t>Discussion….</a:t>
            </a:r>
            <a:endParaRPr lang="en-US" altLang="en-US" sz="2000" dirty="0"/>
          </a:p>
          <a:p>
            <a:pPr algn="just">
              <a:spcBef>
                <a:spcPts val="1225"/>
              </a:spcBef>
              <a:buFontTx/>
              <a:buChar char="•"/>
            </a:pP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4224850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87590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p:spPr>
        <p:txBody>
          <a:bodyPr/>
          <a:lstStyle/>
          <a:p>
            <a:r>
              <a:rPr lang="en-US" sz="2800" dirty="0" smtClean="0">
                <a:solidFill>
                  <a:schemeClr val="tx2"/>
                </a:solidFill>
                <a:latin typeface="+mj-lt"/>
              </a:rPr>
              <a:t>TGAZ Approved Timelines</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36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May meeting Goals</a:t>
            </a:r>
            <a:endParaRPr lang="en-US" dirty="0"/>
          </a:p>
        </p:txBody>
      </p:sp>
      <p:sp>
        <p:nvSpPr>
          <p:cNvPr id="3" name="Content Placeholder 2"/>
          <p:cNvSpPr>
            <a:spLocks noGrp="1"/>
          </p:cNvSpPr>
          <p:nvPr>
            <p:ph idx="1"/>
          </p:nvPr>
        </p:nvSpPr>
        <p:spPr/>
        <p:txBody>
          <a:bodyPr/>
          <a:lstStyle/>
          <a:p>
            <a:r>
              <a:rPr lang="en-US" dirty="0" smtClean="0"/>
              <a:t>We commit the May meeting goals as the TG POR.</a:t>
            </a:r>
          </a:p>
          <a:p>
            <a:r>
              <a:rPr lang="en-US" dirty="0" smtClean="0"/>
              <a:t>Move: Assaf Kasher</a:t>
            </a:r>
          </a:p>
          <a:p>
            <a:r>
              <a:rPr lang="en-US" dirty="0" smtClean="0"/>
              <a:t>2</a:t>
            </a:r>
            <a:r>
              <a:rPr lang="en-US" baseline="30000" dirty="0" smtClean="0"/>
              <a:t>nd</a:t>
            </a:r>
            <a:r>
              <a:rPr lang="en-US" dirty="0" smtClean="0"/>
              <a:t>: SK Yong</a:t>
            </a:r>
          </a:p>
          <a:p>
            <a:endParaRPr lang="en-US" dirty="0"/>
          </a:p>
          <a:p>
            <a:r>
              <a:rPr lang="en-US" dirty="0" smtClean="0"/>
              <a:t>Y: 16</a:t>
            </a:r>
          </a:p>
          <a:p>
            <a:r>
              <a:rPr lang="en-US" dirty="0" smtClean="0"/>
              <a:t>N: 0</a:t>
            </a:r>
          </a:p>
          <a:p>
            <a:r>
              <a:rPr lang="en-US" dirty="0" smtClean="0"/>
              <a:t>A: 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9883223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Apr. 19</a:t>
            </a:r>
            <a:r>
              <a:rPr lang="en-US" altLang="en-US" baseline="30000" dirty="0" smtClean="0"/>
              <a:t>th</a:t>
            </a:r>
            <a:r>
              <a:rPr lang="en-US" altLang="en-US" dirty="0" smtClean="0"/>
              <a:t> </a:t>
            </a:r>
            <a:r>
              <a:rPr lang="en-US" altLang="en-US" dirty="0"/>
              <a:t>(Wed.) 10:00AM 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1973132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627489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5661626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928</TotalTime>
  <Words>2487</Words>
  <Application>Microsoft Office PowerPoint</Application>
  <PresentationFormat>On-screen Show (4:3)</PresentationFormat>
  <Paragraphs>559</Paragraphs>
  <Slides>50</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0"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2</vt:lpstr>
      <vt:lpstr>Reminder to do attendance</vt:lpstr>
      <vt:lpstr>Recess</vt:lpstr>
      <vt:lpstr>PowerPoint Presentation</vt:lpstr>
      <vt:lpstr>Meeting Slot # 3 discussion items</vt:lpstr>
      <vt:lpstr>Submission order – Slot 2</vt:lpstr>
      <vt:lpstr>FRD Freeze</vt:lpstr>
      <vt:lpstr>TGAZ Approved Timelines</vt:lpstr>
      <vt:lpstr>Motion – approval of May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subject>TG AZ May Meeting Agenda</dc:subject>
  <dc:creator>Segev, Jonathan (Intel Corporation)</dc:creator>
  <cp:lastModifiedBy>Segev, Jonathan</cp:lastModifiedBy>
  <cp:revision>52</cp:revision>
  <cp:lastPrinted>1601-01-01T00:00:00Z</cp:lastPrinted>
  <dcterms:created xsi:type="dcterms:W3CDTF">2017-01-29T08:57:00Z</dcterms:created>
  <dcterms:modified xsi:type="dcterms:W3CDTF">2017-03-28T08:31:59Z</dcterms:modified>
</cp:coreProperties>
</file>