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70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802.11-17/0514r1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802.11-17/0514r1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802.11-17/0514r1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March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</a:t>
            </a:r>
            <a:r>
              <a:rPr lang="en-GB" sz="2000" b="0" dirty="0" smtClean="0"/>
              <a:t>03-16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March 2017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 smtClean="0">
                <a:solidFill>
                  <a:schemeClr val="tx1"/>
                </a:solidFill>
              </a:rPr>
              <a:t>Vancouver, British Columbia.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entered the week with </a:t>
            </a:r>
            <a:r>
              <a:rPr lang="en-GB" sz="2400" dirty="0" smtClean="0"/>
              <a:t>the </a:t>
            </a:r>
            <a:r>
              <a:rPr lang="en-GB" sz="2400" dirty="0" smtClean="0"/>
              <a:t>7 </a:t>
            </a:r>
            <a:r>
              <a:rPr lang="en-GB" sz="2400" dirty="0" smtClean="0"/>
              <a:t>comments </a:t>
            </a:r>
            <a:r>
              <a:rPr lang="en-GB" sz="2400" dirty="0"/>
              <a:t>from recirculation </a:t>
            </a:r>
            <a:r>
              <a:rPr lang="en-GB" sz="2400" dirty="0" smtClean="0"/>
              <a:t>LB#227 </a:t>
            </a:r>
            <a:r>
              <a:rPr lang="en-GB" sz="2400" dirty="0"/>
              <a:t>unresolved. </a:t>
            </a:r>
            <a:r>
              <a:rPr lang="en-GB" sz="2400" dirty="0" smtClean="0"/>
              <a:t>Early in the </a:t>
            </a:r>
            <a:r>
              <a:rPr lang="en-GB" sz="2400" dirty="0"/>
              <a:t>week, it </a:t>
            </a:r>
            <a:r>
              <a:rPr lang="en-GB" sz="2400" dirty="0" smtClean="0"/>
              <a:t>resolved all of those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Based on those comment resolutions, P802.11ak Draft D4.0 was posted.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Recirculation WG LB #229 has been started on D4.0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is asking conditional approval for P802.11ak to go to Sponsor Ballot.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An </a:t>
            </a:r>
            <a:r>
              <a:rPr lang="en-GB" sz="2400" dirty="0"/>
              <a:t>annotated agenda is in 11-</a:t>
            </a:r>
            <a:r>
              <a:rPr lang="en-GB" sz="2400" dirty="0" smtClean="0"/>
              <a:t>17/0194r7.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will be in 11-</a:t>
            </a:r>
            <a:r>
              <a:rPr lang="en-GB" sz="2400" dirty="0" smtClean="0"/>
              <a:t>17/0513.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7772400" cy="492922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-17</a:t>
            </a:r>
            <a:r>
              <a:rPr lang="en-US" sz="2400" dirty="0" smtClean="0"/>
              <a:t>/</a:t>
            </a:r>
            <a:r>
              <a:rPr lang="en-US" sz="2400" dirty="0" smtClean="0"/>
              <a:t>0416, Donald Eastlake (Huawei)</a:t>
            </a:r>
            <a:r>
              <a:rPr lang="en-US" sz="2400" dirty="0"/>
              <a:t>, </a:t>
            </a:r>
            <a:r>
              <a:rPr lang="en-US" sz="2400" dirty="0" smtClean="0"/>
              <a:t>“CIDs 1443”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11-17</a:t>
            </a:r>
            <a:r>
              <a:rPr lang="en-US" sz="2400" dirty="0" smtClean="0"/>
              <a:t>/</a:t>
            </a:r>
            <a:r>
              <a:rPr lang="en-US" sz="2400" dirty="0" smtClean="0"/>
              <a:t>0269, Mark Hamilton (Ruckus Brocade))</a:t>
            </a:r>
            <a:r>
              <a:rPr lang="en-US" sz="2400" dirty="0"/>
              <a:t>, “</a:t>
            </a:r>
            <a:r>
              <a:rPr lang="en-US" sz="2400" dirty="0" smtClean="0"/>
              <a:t>LB227 Proposed Resolutions”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11-17</a:t>
            </a:r>
            <a:r>
              <a:rPr lang="en-US" sz="2400" dirty="0" smtClean="0"/>
              <a:t>/</a:t>
            </a:r>
            <a:r>
              <a:rPr lang="en-US" sz="2400" dirty="0" smtClean="0"/>
              <a:t>0409</a:t>
            </a:r>
            <a:r>
              <a:rPr lang="en-US" sz="2400" dirty="0"/>
              <a:t>, </a:t>
            </a:r>
            <a:r>
              <a:rPr lang="en-US" sz="2400" dirty="0" smtClean="0"/>
              <a:t>Donald </a:t>
            </a:r>
            <a:r>
              <a:rPr lang="en-US" sz="2400" dirty="0"/>
              <a:t>Eastlake (Huawei))</a:t>
            </a:r>
            <a:r>
              <a:rPr lang="en-US" sz="2400" dirty="0" smtClean="0"/>
              <a:t>, </a:t>
            </a:r>
            <a:r>
              <a:rPr lang="en-US" sz="2400" dirty="0" smtClean="0"/>
              <a:t>“CIDs 1402 and 1444”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1 ½ </a:t>
            </a:r>
            <a:r>
              <a:rPr lang="en-GB" sz="2400" dirty="0" smtClean="0"/>
              <a:t>hour teleconferences </a:t>
            </a:r>
            <a:r>
              <a:rPr lang="en-US" sz="2400" dirty="0" smtClean="0"/>
              <a:t>until the May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</a:t>
            </a:r>
            <a:r>
              <a:rPr lang="en-US" sz="2400" dirty="0" smtClean="0"/>
              <a:t>April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, </a:t>
            </a:r>
            <a:r>
              <a:rPr lang="en-US" sz="2400" dirty="0"/>
              <a:t>1</a:t>
            </a:r>
            <a:r>
              <a:rPr lang="en-US" sz="2400" dirty="0" smtClean="0"/>
              <a:t>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</a:t>
            </a:r>
            <a:r>
              <a:rPr lang="en-US" sz="2400" dirty="0" smtClean="0"/>
              <a:t>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at </a:t>
            </a:r>
            <a:r>
              <a:rPr lang="en-US" sz="2400" dirty="0"/>
              <a:t>10am Eastern US Time</a:t>
            </a:r>
            <a:r>
              <a:rPr lang="en-US" sz="2400" dirty="0" smtClean="0"/>
              <a:t>.</a:t>
            </a: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May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Sponsor Ballot.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157</TotalTime>
  <Words>324</Words>
  <Application>Microsoft Macintosh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March Closing Report </vt:lpstr>
      <vt:lpstr>TGak Closing Report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16</cp:revision>
  <cp:lastPrinted>1601-01-01T00:00:00Z</cp:lastPrinted>
  <dcterms:created xsi:type="dcterms:W3CDTF">2014-04-14T10:59:07Z</dcterms:created>
  <dcterms:modified xsi:type="dcterms:W3CDTF">2017-03-17T02:47:34Z</dcterms:modified>
</cp:coreProperties>
</file>