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802.11-17/0510r1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March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2017-03-16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Vancouver Canada meeting</a:t>
            </a:r>
            <a:r>
              <a:rPr lang="en-US" dirty="0"/>
              <a:t>, </a:t>
            </a:r>
            <a:r>
              <a:rPr lang="en-US" dirty="0" smtClean="0"/>
              <a:t>March </a:t>
            </a:r>
            <a:r>
              <a:rPr lang="en-US" dirty="0" smtClean="0"/>
              <a:t>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text to Spec. Framework on </a:t>
            </a:r>
            <a:r>
              <a:rPr lang="en-US" b="0" dirty="0" smtClean="0"/>
              <a:t>SU Ranging Sequence, MU Trigger frame design and addressing scheme </a:t>
            </a:r>
            <a:r>
              <a:rPr lang="en-US" b="0" dirty="0" smtClean="0"/>
              <a:t>for </a:t>
            </a:r>
            <a:r>
              <a:rPr lang="en-US" b="0" dirty="0" smtClean="0"/>
              <a:t>the &lt;6Ghz </a:t>
            </a:r>
            <a:r>
              <a:rPr lang="en-US" b="0" dirty="0" smtClean="0"/>
              <a:t>band. 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technical submissions on </a:t>
            </a:r>
            <a:r>
              <a:rPr lang="en-US" b="0" dirty="0" smtClean="0"/>
              <a:t>negotiation resource allocation, design consideration for </a:t>
            </a:r>
            <a:r>
              <a:rPr lang="en-US" b="0" dirty="0" smtClean="0"/>
              <a:t>near far problem of class B devices and on scalable protocol design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Reviewed </a:t>
            </a:r>
            <a:r>
              <a:rPr lang="en-US" b="0" dirty="0" smtClean="0"/>
              <a:t>program progress and status.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Set </a:t>
            </a:r>
            <a:r>
              <a:rPr lang="en-US" b="0" dirty="0" err="1"/>
              <a:t>telecon</a:t>
            </a:r>
            <a:r>
              <a:rPr lang="en-US" b="0" dirty="0"/>
              <a:t> times and goals for </a:t>
            </a:r>
            <a:r>
              <a:rPr lang="en-US" b="0" dirty="0" smtClean="0"/>
              <a:t>May meeting</a:t>
            </a:r>
            <a:r>
              <a:rPr lang="en-US" b="0" dirty="0"/>
              <a:t>.</a:t>
            </a:r>
            <a:endParaRPr lang="en-US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Agenda: See </a:t>
            </a:r>
            <a:r>
              <a:rPr lang="en-US" b="0" dirty="0" smtClean="0"/>
              <a:t>11-17/0097r4.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Continue on Functional Requirement Document development and bring FRD to maturity.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Approve submissions of technical material towards SFD text.</a:t>
            </a:r>
          </a:p>
          <a:p>
            <a:pPr algn="just">
              <a:spcBef>
                <a:spcPts val="1225"/>
              </a:spcBef>
              <a:buFontTx/>
              <a:buChar char="•"/>
            </a:pPr>
            <a:r>
              <a:rPr lang="en-US" altLang="en-US" b="0" dirty="0"/>
              <a:t>Review technical submissions on various aspects of protocol. 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Apr. 19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/>
              <a:t>(Wed.) 10:00AM 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41522</TotalTime>
  <Words>210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March Closing Report</vt:lpstr>
      <vt:lpstr>Abstract</vt:lpstr>
      <vt:lpstr>Work Completed This Week</vt:lpstr>
      <vt:lpstr>Goals For The May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408</cp:revision>
  <cp:lastPrinted>1601-01-01T00:00:00Z</cp:lastPrinted>
  <dcterms:created xsi:type="dcterms:W3CDTF">2015-08-09T12:22:17Z</dcterms:created>
  <dcterms:modified xsi:type="dcterms:W3CDTF">2017-03-17T02:45:31Z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