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5" r:id="rId4"/>
    <p:sldId id="263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4" autoAdjust="0"/>
    <p:restoredTop sz="94434" autoAdjust="0"/>
  </p:normalViewPr>
  <p:slideViewPr>
    <p:cSldViewPr>
      <p:cViewPr varScale="1">
        <p:scale>
          <a:sx n="82" d="100"/>
          <a:sy n="82" d="100"/>
        </p:scale>
        <p:origin x="62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3354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802.11-17/0510r0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Next Generation Positioning </a:t>
            </a:r>
            <a:br>
              <a:rPr lang="en-US" altLang="en-US" sz="2800" dirty="0" smtClean="0"/>
            </a:br>
            <a:r>
              <a:rPr lang="en-US" altLang="en-US" sz="2800" dirty="0" smtClean="0"/>
              <a:t>March </a:t>
            </a:r>
            <a:r>
              <a:rPr lang="en-US" altLang="en-US" sz="2800" dirty="0" smtClean="0"/>
              <a:t>Closing 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240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2017-03-16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2017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US" dirty="0" smtClean="0"/>
              <a:t>Next </a:t>
            </a:r>
            <a:r>
              <a:rPr lang="en-US" dirty="0"/>
              <a:t>Generation Positioning </a:t>
            </a:r>
            <a:r>
              <a:rPr lang="en-US" dirty="0" smtClean="0"/>
              <a:t>closing </a:t>
            </a:r>
            <a:r>
              <a:rPr lang="en-US" dirty="0"/>
              <a:t>report for the </a:t>
            </a:r>
            <a:r>
              <a:rPr lang="en-US" dirty="0" smtClean="0"/>
              <a:t>Vancouver Canada meeting</a:t>
            </a:r>
            <a:r>
              <a:rPr lang="en-US" dirty="0"/>
              <a:t>, </a:t>
            </a:r>
            <a:r>
              <a:rPr lang="en-US" dirty="0" smtClean="0"/>
              <a:t>March </a:t>
            </a:r>
            <a:r>
              <a:rPr lang="en-US" dirty="0" smtClean="0"/>
              <a:t>2017.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412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</a:t>
            </a:r>
            <a:r>
              <a:rPr lang="en-CA" dirty="0" smtClean="0"/>
              <a:t>Completed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278688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and adopted text to Spec. Framework on </a:t>
            </a:r>
            <a:r>
              <a:rPr lang="en-US" b="0" dirty="0" smtClean="0"/>
              <a:t>SU Ranging Sequence, MU Trigger frame design and addressing scheme </a:t>
            </a:r>
            <a:r>
              <a:rPr lang="en-US" b="0" dirty="0" smtClean="0"/>
              <a:t>for </a:t>
            </a:r>
            <a:r>
              <a:rPr lang="en-US" b="0" dirty="0" smtClean="0"/>
              <a:t>the &lt;6Ghz </a:t>
            </a:r>
            <a:r>
              <a:rPr lang="en-US" b="0" dirty="0" smtClean="0"/>
              <a:t>band. </a:t>
            </a:r>
            <a:endParaRPr lang="en-US" b="0" dirty="0"/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 smtClean="0"/>
              <a:t>technical submissions on </a:t>
            </a:r>
            <a:r>
              <a:rPr lang="en-US" b="0" dirty="0" smtClean="0"/>
              <a:t>negotiation resource allocation, design consideration for </a:t>
            </a:r>
            <a:r>
              <a:rPr lang="en-US" b="0" dirty="0" smtClean="0"/>
              <a:t>near far problem of class B devices and on scalable protocol design</a:t>
            </a:r>
            <a:r>
              <a:rPr lang="en-US" b="0" dirty="0" smtClean="0"/>
              <a:t>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/>
              <a:t>Reviewed </a:t>
            </a:r>
            <a:r>
              <a:rPr lang="en-US" b="0" dirty="0" smtClean="0"/>
              <a:t>program progress and status.</a:t>
            </a:r>
            <a:endParaRPr lang="en-US" b="0" dirty="0"/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/>
              <a:t>Set </a:t>
            </a:r>
            <a:r>
              <a:rPr lang="en-US" b="0" dirty="0" err="1"/>
              <a:t>telecon</a:t>
            </a:r>
            <a:r>
              <a:rPr lang="en-US" b="0" dirty="0"/>
              <a:t> times and goals for </a:t>
            </a:r>
            <a:r>
              <a:rPr lang="en-US" b="0" dirty="0" smtClean="0"/>
              <a:t>May meeting</a:t>
            </a:r>
            <a:r>
              <a:rPr lang="en-US" b="0" dirty="0"/>
              <a:t>.</a:t>
            </a:r>
            <a:endParaRPr lang="en-US" dirty="0"/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/>
              <a:t>Agenda: See </a:t>
            </a:r>
            <a:r>
              <a:rPr lang="en-US" b="0" dirty="0" smtClean="0"/>
              <a:t>11-17/0097r4.</a:t>
            </a:r>
            <a:endParaRPr lang="en-US" b="0" dirty="0"/>
          </a:p>
          <a:p>
            <a:pPr marL="609600" indent="-6096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31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</a:t>
            </a:r>
            <a:r>
              <a:rPr lang="en-US" dirty="0" smtClean="0"/>
              <a:t>For The March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78688" cy="4113213"/>
          </a:xfrm>
        </p:spPr>
        <p:txBody>
          <a:bodyPr/>
          <a:lstStyle/>
          <a:p>
            <a:pPr algn="just">
              <a:spcBef>
                <a:spcPts val="1225"/>
              </a:spcBef>
              <a:buFontTx/>
              <a:buChar char="•"/>
            </a:pPr>
            <a:r>
              <a:rPr lang="en-US" altLang="en-US" b="0" dirty="0"/>
              <a:t>Continue on Functional Requirement Document development and bring FRD to maturity.</a:t>
            </a:r>
          </a:p>
          <a:p>
            <a:pPr algn="just">
              <a:spcBef>
                <a:spcPts val="1225"/>
              </a:spcBef>
              <a:buFontTx/>
              <a:buChar char="•"/>
            </a:pPr>
            <a:r>
              <a:rPr lang="en-US" altLang="en-US" b="0" dirty="0"/>
              <a:t>Approve submissions of technical material towards SFD text.</a:t>
            </a:r>
          </a:p>
          <a:p>
            <a:pPr algn="just">
              <a:spcBef>
                <a:spcPts val="1225"/>
              </a:spcBef>
              <a:buFontTx/>
              <a:buChar char="•"/>
            </a:pPr>
            <a:r>
              <a:rPr lang="en-US" altLang="en-US" b="0" dirty="0"/>
              <a:t>Review technical submissions on various aspects of protocol. </a:t>
            </a:r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marL="0" indent="0">
              <a:spcBef>
                <a:spcPts val="1225"/>
              </a:spcBef>
            </a:pPr>
            <a:endParaRPr lang="en-US" altLang="en-US" b="0" dirty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74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dirty="0" smtClean="0"/>
              <a:t>Apr. </a:t>
            </a:r>
            <a:r>
              <a:rPr lang="en-US" altLang="en-US" smtClean="0"/>
              <a:t>19</a:t>
            </a:r>
            <a:r>
              <a:rPr lang="en-US" altLang="en-US" baseline="30000" smtClean="0"/>
              <a:t>th</a:t>
            </a:r>
            <a:r>
              <a:rPr lang="en-US" altLang="en-US" smtClean="0"/>
              <a:t> </a:t>
            </a:r>
            <a:r>
              <a:rPr lang="en-US" altLang="en-US" dirty="0"/>
              <a:t>(Wed.) 10:00AM ET for 1hr. </a:t>
            </a:r>
            <a:r>
              <a:rPr lang="en-US" altLang="en-US" b="0" dirty="0" smtClean="0"/>
              <a:t> </a:t>
            </a:r>
            <a:endParaRPr lang="en-US" altLang="en-US" b="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83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41375</TotalTime>
  <Words>210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March Closing Report</vt:lpstr>
      <vt:lpstr>Abstract</vt:lpstr>
      <vt:lpstr>Work Completed This Week</vt:lpstr>
      <vt:lpstr>Goals For The March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Segev, Jonathan</cp:lastModifiedBy>
  <cp:revision>406</cp:revision>
  <cp:lastPrinted>1601-01-01T00:00:00Z</cp:lastPrinted>
  <dcterms:created xsi:type="dcterms:W3CDTF">2015-08-09T12:22:17Z</dcterms:created>
  <dcterms:modified xsi:type="dcterms:W3CDTF">2017-03-17T00:18:08Z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2016-11-10 22:51:55Z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