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67" r:id="rId2"/>
    <p:sldId id="268" r:id="rId3"/>
    <p:sldId id="265" r:id="rId4"/>
    <p:sldId id="269" r:id="rId5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4" autoAdjust="0"/>
    <p:restoredTop sz="94660"/>
  </p:normalViewPr>
  <p:slideViewPr>
    <p:cSldViewPr>
      <p:cViewPr varScale="1">
        <p:scale>
          <a:sx n="77" d="100"/>
          <a:sy n="77" d="100"/>
        </p:scale>
        <p:origin x="810" y="9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dirty="0"/>
              <a:t>doc.: IEEE 802.11-17/0507r0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dirty="0"/>
              <a:t>March 2017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dirty="0"/>
              <a:t>Joseph Levy (InterDigital)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802.11-17/0507r0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2017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Joseph Levy (InterDigital)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712573" y="297657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2017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2017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2017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2017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2017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2017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802.11-17/0509r3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7/11-17-0315-00-0000-liaison-statement-from-3gpp-ran2-on-estimated-wlan-throughput.doc" TargetMode="External"/><Relationship Id="rId2" Type="http://schemas.openxmlformats.org/officeDocument/2006/relationships/hyperlink" Target="https://mentor.ieee.org/802.11/dcn/16/11-16-1574-01-AANI-draft-ls-from-802-11-to-3gpp-sa-requesting-status-and-information-on-wlan-integration-in-3gpp-nextgen-system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omniran/dcn/16/omniran-16-0084-07-5gaa-draft-icaid-for-5g-sc-action-a.docx" TargetMode="External"/><Relationship Id="rId5" Type="http://schemas.openxmlformats.org/officeDocument/2006/relationships/hyperlink" Target="https://mentor.ieee.org/omniran/dcn/16/omniran-16-0084-05-5gaa-draft-icaid-for-5g-sc-action-a.docx" TargetMode="External"/><Relationship Id="rId4" Type="http://schemas.openxmlformats.org/officeDocument/2006/relationships/hyperlink" Target="https://mentor.ieee.org/802.11/dcn/17/11-17-0200-02-AANI-aani-sc-agenda-march-2017.pptx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6/11-16-1574-01-AANI-draft-ls-from-802-11-to-3gpp-sa-requesting-status-and-information-on-wlan-integration-in-3gpp-nextgen-system.docx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March 2017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F5D8E26B-7BCF-4D25-9C89-0168A6618F18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190500" y="646113"/>
            <a:ext cx="8724900" cy="1066800"/>
          </a:xfrm>
          <a:prstGeom prst="rect">
            <a:avLst/>
          </a:prstGeom>
          <a:noFill/>
        </p:spPr>
        <p:txBody>
          <a:bodyPr/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US" altLang="en-US" sz="2800" kern="0" dirty="0"/>
              <a:t>AANI SC Closing Report March 2017</a:t>
            </a:r>
          </a:p>
        </p:txBody>
      </p:sp>
      <p:sp>
        <p:nvSpPr>
          <p:cNvPr id="6" name="Rectangle 6"/>
          <p:cNvSpPr txBox="1">
            <a:spLocks noChangeArrowheads="1"/>
          </p:cNvSpPr>
          <p:nvPr/>
        </p:nvSpPr>
        <p:spPr bwMode="auto">
          <a:xfrm>
            <a:off x="685800" y="1524000"/>
            <a:ext cx="77724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algn="ctr">
              <a:buFontTx/>
              <a:buNone/>
            </a:pPr>
            <a:r>
              <a:rPr lang="en-US" altLang="en-US" sz="2000" kern="0" dirty="0"/>
              <a:t>Date:</a:t>
            </a:r>
            <a:r>
              <a:rPr lang="en-US" altLang="en-US" sz="2000" b="0" kern="0" dirty="0"/>
              <a:t> 2017-03-16</a:t>
            </a:r>
          </a:p>
        </p:txBody>
      </p:sp>
      <p:sp>
        <p:nvSpPr>
          <p:cNvPr id="7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2000" dirty="0"/>
              <a:t>Authors:</a:t>
            </a:r>
            <a:endParaRPr lang="en-US" altLang="en-US" sz="2000" b="0" dirty="0"/>
          </a:p>
        </p:txBody>
      </p:sp>
      <p:graphicFrame>
        <p:nvGraphicFramePr>
          <p:cNvPr id="8" name="Object 3"/>
          <p:cNvGraphicFramePr>
            <a:graphicFrameLocks noChangeAspect="1"/>
          </p:cNvGraphicFramePr>
          <p:nvPr>
            <p:extLst/>
          </p:nvPr>
        </p:nvGraphicFramePr>
        <p:xfrm>
          <a:off x="515938" y="2359025"/>
          <a:ext cx="8037512" cy="2463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5" name="Document" r:id="rId3" imgW="8253286" imgH="2534496" progId="Word.Document.8">
                  <p:embed/>
                </p:oleObj>
              </mc:Choice>
              <mc:Fallback>
                <p:oleObj name="Document" r:id="rId3" imgW="8253286" imgH="2534496" progId="Word.Document.8">
                  <p:embed/>
                  <p:pic>
                    <p:nvPicPr>
                      <p:cNvPr id="12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5938" y="2359025"/>
                        <a:ext cx="8037512" cy="2463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912667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March 2017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F5D8E26B-7BCF-4D25-9C89-0168A6618F18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692944" y="725091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kern="0" dirty="0"/>
              <a:t>Abstract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680244" y="2019697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algn="ctr">
              <a:buFontTx/>
              <a:buNone/>
            </a:pPr>
            <a:r>
              <a:rPr lang="en-US" kern="0" dirty="0"/>
              <a:t>This Document is the closing report for AANI SC, </a:t>
            </a:r>
          </a:p>
          <a:p>
            <a:pPr algn="ctr">
              <a:buFontTx/>
              <a:buNone/>
            </a:pPr>
            <a:r>
              <a:rPr lang="en-US" kern="0" dirty="0"/>
              <a:t>November 2016 Meeting in San Antonio, TX</a:t>
            </a: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838200" y="8382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US" kern="0" dirty="0"/>
              <a:t>Abstract</a:t>
            </a: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825500" y="2132806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algn="ctr">
              <a:buFontTx/>
              <a:buNone/>
            </a:pPr>
            <a:r>
              <a:rPr lang="en-US" kern="0" dirty="0"/>
              <a:t>This Document is the closing report for AANI SC, </a:t>
            </a:r>
          </a:p>
          <a:p>
            <a:pPr algn="ctr">
              <a:buFontTx/>
              <a:buNone/>
            </a:pPr>
            <a:r>
              <a:rPr lang="en-US" kern="0" dirty="0"/>
              <a:t>March 2017 Meeting in Vancouver, BC, Canada</a:t>
            </a:r>
          </a:p>
          <a:p>
            <a:pPr algn="ctr">
              <a:buFontTx/>
              <a:buNone/>
            </a:pPr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37487914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20946"/>
            <a:ext cx="7770813" cy="609600"/>
          </a:xfrm>
        </p:spPr>
        <p:txBody>
          <a:bodyPr/>
          <a:lstStyle/>
          <a:p>
            <a:r>
              <a:rPr lang="en-US" dirty="0"/>
              <a:t>802.11 AANI SC – March 2017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9392" y="1172486"/>
            <a:ext cx="8536007" cy="5360988"/>
          </a:xfrm>
        </p:spPr>
        <p:txBody>
          <a:bodyPr/>
          <a:lstStyle/>
          <a:p>
            <a:pPr marL="400050">
              <a:buFont typeface="Arial" panose="020B0604020202020204" pitchFamily="34" charset="0"/>
              <a:buChar char="•"/>
            </a:pPr>
            <a:r>
              <a:rPr lang="en-US" altLang="en-US" dirty="0"/>
              <a:t>March Goals: 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altLang="en-US" dirty="0"/>
              <a:t>Progress LS 3GPP SA (</a:t>
            </a:r>
            <a:r>
              <a:rPr lang="en-US" altLang="en-US" dirty="0">
                <a:hlinkClick r:id="rId2"/>
              </a:rPr>
              <a:t>11-16/1574</a:t>
            </a:r>
            <a:r>
              <a:rPr lang="en-US" altLang="en-US" dirty="0"/>
              <a:t>) on suggested technical areas of engagement and requesting guidance on SA planning/timing 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altLang="en-US" dirty="0"/>
              <a:t>Review response form 3GPP RAN TSG to 802.11’s LS (if available)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altLang="en-US" dirty="0"/>
              <a:t>Review and reply to 3GPP RAN WG 2 reply LS (</a:t>
            </a:r>
            <a:r>
              <a:rPr lang="en-US" altLang="en-US" dirty="0">
                <a:hlinkClick r:id="rId3"/>
              </a:rPr>
              <a:t>11-17/0315r0</a:t>
            </a:r>
            <a:r>
              <a:rPr lang="en-US" altLang="en-US" dirty="0"/>
              <a:t>)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altLang="en-US" sz="2000" dirty="0"/>
              <a:t>Agenda: </a:t>
            </a:r>
            <a:r>
              <a:rPr lang="en-US" altLang="en-US" sz="2000" b="0" dirty="0"/>
              <a:t>See </a:t>
            </a:r>
            <a:r>
              <a:rPr lang="en-US" altLang="en-US" sz="2000" b="0" dirty="0">
                <a:hlinkClick r:id="rId4"/>
              </a:rPr>
              <a:t>11-17/0200r2</a:t>
            </a:r>
            <a:r>
              <a:rPr lang="en-US" altLang="en-US" sz="2000" b="0" dirty="0"/>
              <a:t> 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altLang="en-US" dirty="0"/>
              <a:t>Meeting Activity: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altLang="en-US" dirty="0"/>
              <a:t>Reviewed response LS from 3GPP RAN TSG.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altLang="en-US" dirty="0"/>
              <a:t>Agreed to postpone the reply to GPP RAN2 LS on Estimated Throughput until the May meeting.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altLang="en-US" dirty="0"/>
              <a:t>Reviewed the activity of the “IEEE “5G” Specification” – 802.1 OmniRAN ICAID meeting and reviewed the ICAID </a:t>
            </a:r>
            <a:r>
              <a:rPr lang="en-US" altLang="en-US" dirty="0">
                <a:hlinkClick r:id="rId5"/>
              </a:rPr>
              <a:t>omniran-16/0084r5</a:t>
            </a:r>
            <a:r>
              <a:rPr lang="en-US" altLang="en-US" dirty="0"/>
              <a:t>.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altLang="en-US" dirty="0"/>
              <a:t>Generated two text proposals for the ICAID and provided them to the 802.1 OmniRAN Chair.  These proposals were applied to the ICAID </a:t>
            </a:r>
            <a:r>
              <a:rPr lang="en-US" altLang="en-US" dirty="0">
                <a:hlinkClick r:id="rId6"/>
              </a:rPr>
              <a:t>omniran-16-0084r7</a:t>
            </a:r>
            <a:r>
              <a:rPr lang="en-US" altLang="en-US" dirty="0"/>
              <a:t> .</a:t>
            </a:r>
          </a:p>
          <a:p>
            <a:pPr marL="800100" lvl="1">
              <a:buFont typeface="Arial" panose="020B0604020202020204" pitchFamily="34" charset="0"/>
              <a:buChar char="•"/>
            </a:pPr>
            <a:endParaRPr lang="en-US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907384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March 2017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F5D8E26B-7BCF-4D25-9C89-0168A6618F18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685800" y="685800"/>
            <a:ext cx="7772400" cy="609600"/>
          </a:xfrm>
          <a:prstGeom prst="rect">
            <a:avLst/>
          </a:prstGeom>
        </p:spPr>
        <p:txBody>
          <a:bodyPr/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US" altLang="en-US" kern="0" dirty="0"/>
              <a:t>Future Sessions Planning</a:t>
            </a: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533400" y="1295400"/>
            <a:ext cx="8077200" cy="5105400"/>
          </a:xfrm>
          <a:prstGeom prst="rect">
            <a:avLst/>
          </a:prstGeom>
        </p:spPr>
        <p:txBody>
          <a:bodyPr/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lang="en-US" altLang="en-US" kern="0" dirty="0"/>
              <a:t>Teleconference: </a:t>
            </a:r>
          </a:p>
          <a:p>
            <a:pPr lvl="1"/>
            <a:r>
              <a:rPr lang="en-US" dirty="0"/>
              <a:t>Thursday, 20 April @ 10am EDT and</a:t>
            </a:r>
            <a:endParaRPr lang="en-US" sz="2400" dirty="0"/>
          </a:p>
          <a:p>
            <a:pPr lvl="1"/>
            <a:r>
              <a:rPr lang="en-US" dirty="0"/>
              <a:t>Thursday, 04 May @10am EDT</a:t>
            </a:r>
          </a:p>
          <a:p>
            <a:pPr lvl="1"/>
            <a:r>
              <a:rPr lang="en-US" dirty="0"/>
              <a:t>The focus of these teleconferences will be to continue to define technical areas to discuss with 3GPP SA TSG and work on </a:t>
            </a:r>
            <a:r>
              <a:rPr lang="en-US" altLang="en-US" kern="0" dirty="0">
                <a:hlinkClick r:id="rId2"/>
              </a:rPr>
              <a:t>11-16/1574</a:t>
            </a:r>
            <a:r>
              <a:rPr lang="en-US" altLang="en-US" kern="0" dirty="0"/>
              <a:t>: the LS to 3GPP SA Requesting Status and Information on WLAN integration in 3GPP NextGen System</a:t>
            </a:r>
            <a:r>
              <a:rPr lang="en-US" dirty="0"/>
              <a:t> .  </a:t>
            </a:r>
            <a:endParaRPr lang="en-US" sz="2400" dirty="0"/>
          </a:p>
          <a:p>
            <a:r>
              <a:rPr lang="en-US" altLang="en-US" kern="0" dirty="0"/>
              <a:t>13-16 May 2017 F2F, </a:t>
            </a:r>
            <a:r>
              <a:rPr lang="en-GB" dirty="0"/>
              <a:t>Daejeon, Korea</a:t>
            </a:r>
            <a:r>
              <a:rPr lang="en-US" altLang="en-US" kern="0" dirty="0"/>
              <a:t>:</a:t>
            </a:r>
          </a:p>
          <a:p>
            <a:pPr lvl="1"/>
            <a:r>
              <a:rPr lang="en-US" altLang="en-US" kern="0" dirty="0"/>
              <a:t>Goals, two meeting sessions: </a:t>
            </a:r>
          </a:p>
          <a:p>
            <a:pPr lvl="2"/>
            <a:r>
              <a:rPr lang="en-US" altLang="en-US" sz="1800" kern="0" dirty="0"/>
              <a:t>Continue to work on the LS to 3GPP SA TSG: </a:t>
            </a:r>
            <a:r>
              <a:rPr lang="en-US" altLang="en-US" sz="1800" kern="0" dirty="0">
                <a:hlinkClick r:id="rId2"/>
              </a:rPr>
              <a:t>11-16/1574</a:t>
            </a:r>
            <a:endParaRPr lang="en-US" altLang="en-US" sz="1800" kern="0" dirty="0"/>
          </a:p>
          <a:p>
            <a:pPr lvl="2"/>
            <a:r>
              <a:rPr lang="en-US" altLang="en-US" sz="1800" kern="0" dirty="0"/>
              <a:t>Continue to work to define technical areas to discuss with 3GPP RAN</a:t>
            </a:r>
          </a:p>
          <a:p>
            <a:pPr lvl="2"/>
            <a:r>
              <a:rPr lang="en-US" altLang="en-US" sz="1800" kern="0" dirty="0"/>
              <a:t>Continue to work to define technical areas to discuss with 3GPP SA</a:t>
            </a:r>
          </a:p>
          <a:p>
            <a:pPr lvl="2"/>
            <a:r>
              <a:rPr lang="en-US" altLang="en-US" sz="1800" kern="0" dirty="0"/>
              <a:t>Continue to track 802.1 OmniRAN Ad Hoc IC activity (ICAID)</a:t>
            </a:r>
          </a:p>
        </p:txBody>
      </p:sp>
    </p:spTree>
    <p:extLst>
      <p:ext uri="{BB962C8B-B14F-4D97-AF65-F5344CB8AC3E}">
        <p14:creationId xmlns:p14="http://schemas.microsoft.com/office/powerpoint/2010/main" val="35504790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1708</TotalTime>
  <Words>280</Words>
  <Application>Microsoft Office PowerPoint</Application>
  <PresentationFormat>On-screen Show (4:3)</PresentationFormat>
  <Paragraphs>43</Paragraphs>
  <Slides>4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MS Gothic</vt:lpstr>
      <vt:lpstr>Arial</vt:lpstr>
      <vt:lpstr>Arial Unicode MS</vt:lpstr>
      <vt:lpstr>Times New Roman</vt:lpstr>
      <vt:lpstr>Office Theme</vt:lpstr>
      <vt:lpstr>Document</vt:lpstr>
      <vt:lpstr>PowerPoint Presentation</vt:lpstr>
      <vt:lpstr>PowerPoint Presentation</vt:lpstr>
      <vt:lpstr>802.11 AANI SC – March 2017</vt:lpstr>
      <vt:lpstr>PowerPoint Presentation</vt:lpstr>
    </vt:vector>
  </TitlesOfParts>
  <Company>InterDigital Communications, LLC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AANI SC Snapshot 2016-09</dc:title>
  <dc:creator>Levy, Joseph S</dc:creator>
  <cp:lastModifiedBy>Levy, Joseph</cp:lastModifiedBy>
  <cp:revision>36</cp:revision>
  <cp:lastPrinted>1601-01-01T00:00:00Z</cp:lastPrinted>
  <dcterms:created xsi:type="dcterms:W3CDTF">2016-08-30T19:34:50Z</dcterms:created>
  <dcterms:modified xsi:type="dcterms:W3CDTF">2017-03-17T03:30:48Z</dcterms:modified>
</cp:coreProperties>
</file>