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65" r:id="rId4"/>
    <p:sldId id="26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81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802.11-17/0509r2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15-00-0000-liaison-statement-from-3gpp-ran2-on-estimated-wlan-throughput.doc" TargetMode="External"/><Relationship Id="rId2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omniran/dcn/16/omniran-16-0084-07-5gaa-draft-icaid-for-5g-sc-action-a.docx" TargetMode="External"/><Relationship Id="rId5" Type="http://schemas.openxmlformats.org/officeDocument/2006/relationships/hyperlink" Target="https://mentor.ieee.org/omniran/dcn/16/omniran-16-0084-05-5gaa-draft-icaid-for-5g-sc-action-a.docx" TargetMode="External"/><Relationship Id="rId4" Type="http://schemas.openxmlformats.org/officeDocument/2006/relationships/hyperlink" Target="https://mentor.ieee.org/802.11/dcn/17/11-17-0200-02-AANI-aani-sc-agenda-march-2017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March 2017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2017-03-16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March 2017 Meeting in Vancouver, BC, Canada</a:t>
            </a:r>
          </a:p>
          <a:p>
            <a:pPr algn="ctr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March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92" y="1172486"/>
            <a:ext cx="8536007" cy="536098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March Goals: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Progress LS 3GPP SA (</a:t>
            </a:r>
            <a:r>
              <a:rPr lang="en-US" altLang="en-US" dirty="0">
                <a:hlinkClick r:id="rId2"/>
              </a:rPr>
              <a:t>11-16/1574</a:t>
            </a:r>
            <a:r>
              <a:rPr lang="en-US" altLang="en-US" dirty="0"/>
              <a:t>) on suggested technical areas of engagement and requesting guidance on SA planning/timing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 response form 3GPP RAN TSG to 802.11’s LS (if available)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 and reply to 3GPP RAN WG 2 reply LS (</a:t>
            </a:r>
            <a:r>
              <a:rPr lang="en-US" altLang="en-US" dirty="0">
                <a:hlinkClick r:id="rId3"/>
              </a:rPr>
              <a:t>11-17/0315r0</a:t>
            </a:r>
            <a:r>
              <a:rPr lang="en-US" altLang="en-US" dirty="0"/>
              <a:t>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11-17/0200r2</a:t>
            </a:r>
            <a:r>
              <a:rPr lang="en-US" altLang="en-US" sz="2000" b="0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response LS from 3GPP RAN TSG.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Agreed to postpone the reply to GPP RAN2 LS on Estimated Throughput until the May meeting.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the activity of the “IEEE “5G” Specification” – 802.1 OmniRAN ICAID meeting and reviewed the ICAID </a:t>
            </a:r>
            <a:r>
              <a:rPr lang="en-US" altLang="en-US" dirty="0">
                <a:hlinkClick r:id="rId5"/>
              </a:rPr>
              <a:t>omniran-16/0084r5</a:t>
            </a:r>
            <a:r>
              <a:rPr lang="en-US" altLang="en-US" dirty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Generated two text proposals for the ICAID and provided them to the 802.1 OmniRAN Chair.  These proposals were applied to the ICAID </a:t>
            </a:r>
            <a:r>
              <a:rPr lang="en-US" altLang="en-US" dirty="0">
                <a:hlinkClick r:id="rId6"/>
              </a:rPr>
              <a:t>omniran-16-0084r7</a:t>
            </a:r>
            <a:r>
              <a:rPr lang="en-US" altLang="en-US" dirty="0"/>
              <a:t> 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Sessions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1295400"/>
            <a:ext cx="8077200" cy="51054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kern="0" dirty="0"/>
              <a:t>Teleconference: </a:t>
            </a:r>
          </a:p>
          <a:p>
            <a:pPr lvl="1"/>
            <a:r>
              <a:rPr lang="en-US" dirty="0"/>
              <a:t>Thursday, 20 April @ 10am EDT and</a:t>
            </a:r>
            <a:endParaRPr lang="en-US" sz="2400" dirty="0"/>
          </a:p>
          <a:p>
            <a:pPr lvl="1"/>
            <a:r>
              <a:rPr lang="en-US" dirty="0"/>
              <a:t>Thursday, 04 May @10am EDT</a:t>
            </a:r>
          </a:p>
          <a:p>
            <a:pPr lvl="1"/>
            <a:r>
              <a:rPr lang="en-US" dirty="0"/>
              <a:t>The focus of these teleconferences will be to continue to define technical areas to discuss with 3GPP SA TSG and work on </a:t>
            </a:r>
            <a:r>
              <a:rPr lang="en-US" altLang="en-US" kern="0" dirty="0">
                <a:hlinkClick r:id="rId2"/>
              </a:rPr>
              <a:t>11-16/1574</a:t>
            </a:r>
            <a:r>
              <a:rPr lang="en-US" altLang="en-US" kern="0" dirty="0"/>
              <a:t>: the LS to 3GPP SA Requesting Status and Information on WLAN integration in 3GPP NextGen System</a:t>
            </a:r>
            <a:r>
              <a:rPr lang="en-US" dirty="0"/>
              <a:t> .  </a:t>
            </a:r>
            <a:endParaRPr lang="en-US" sz="2400" dirty="0"/>
          </a:p>
          <a:p>
            <a:r>
              <a:rPr lang="en-US" altLang="en-US" kern="0" dirty="0"/>
              <a:t>9-11 May 2017 F2F, </a:t>
            </a:r>
            <a:r>
              <a:rPr lang="en-GB" dirty="0"/>
              <a:t>Daejeon, Korea</a:t>
            </a:r>
            <a:r>
              <a:rPr lang="en-US" altLang="en-US" kern="0" dirty="0"/>
              <a:t>:</a:t>
            </a:r>
          </a:p>
          <a:p>
            <a:pPr lvl="1"/>
            <a:r>
              <a:rPr lang="en-US" altLang="en-US" kern="0" dirty="0"/>
              <a:t>Goals, two meeting sessions: </a:t>
            </a:r>
          </a:p>
          <a:p>
            <a:pPr lvl="2"/>
            <a:r>
              <a:rPr lang="en-US" altLang="en-US" sz="1800" kern="0" dirty="0"/>
              <a:t>Continue to work on the LS to 3GPP SA TSG: </a:t>
            </a:r>
            <a:r>
              <a:rPr lang="en-US" altLang="en-US" sz="1800" kern="0" dirty="0">
                <a:hlinkClick r:id="rId2"/>
              </a:rPr>
              <a:t>11-16/1574</a:t>
            </a:r>
            <a:endParaRPr lang="en-US" altLang="en-US" sz="1800" kern="0" dirty="0"/>
          </a:p>
          <a:p>
            <a:pPr lvl="2"/>
            <a:r>
              <a:rPr lang="en-US" altLang="en-US" sz="1800" kern="0" dirty="0"/>
              <a:t>Continue to work to define technical areas to discuss with 3GPP RAN</a:t>
            </a:r>
          </a:p>
          <a:p>
            <a:pPr lvl="2"/>
            <a:r>
              <a:rPr lang="en-US" altLang="en-US" sz="1800" kern="0" dirty="0"/>
              <a:t>Continue to work to define technical areas to discuss with 3GPP SA</a:t>
            </a:r>
          </a:p>
          <a:p>
            <a:pPr lvl="2"/>
            <a:r>
              <a:rPr lang="en-US" altLang="en-US" sz="1800" kern="0" dirty="0"/>
              <a:t>Continue to track 802.1 OmniRAN Ad Hoc IC activity (ICAID)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1700</TotalTime>
  <Words>280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Gothic</vt:lpstr>
      <vt:lpstr>Arial</vt:lpstr>
      <vt:lpstr>Arial Unicode MS</vt:lpstr>
      <vt:lpstr>Times New Roman</vt:lpstr>
      <vt:lpstr>Office Theme</vt:lpstr>
      <vt:lpstr>Document</vt:lpstr>
      <vt:lpstr>PowerPoint Presentation</vt:lpstr>
      <vt:lpstr>PowerPoint Presentation</vt:lpstr>
      <vt:lpstr>802.11 AANI SC – March 2017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SC Snapshot 2016-09</dc:title>
  <dc:creator>Levy, Joseph S</dc:creator>
  <cp:lastModifiedBy>Levy, Joseph</cp:lastModifiedBy>
  <cp:revision>35</cp:revision>
  <cp:lastPrinted>1601-01-01T00:00:00Z</cp:lastPrinted>
  <dcterms:created xsi:type="dcterms:W3CDTF">2016-08-30T19:34:50Z</dcterms:created>
  <dcterms:modified xsi:type="dcterms:W3CDTF">2017-03-17T02:59:18Z</dcterms:modified>
</cp:coreProperties>
</file>