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7" r:id="rId2"/>
    <p:sldId id="268" r:id="rId3"/>
    <p:sldId id="265" r:id="rId4"/>
    <p:sldId id="269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7" d="100"/>
          <a:sy n="77" d="100"/>
        </p:scale>
        <p:origin x="810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doc.: IEEE 802.11-17/0507r0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802.11-17/0507r0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12573" y="297657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802.11-17/0509r1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315-00-0000-liaison-statement-from-3gpp-ran2-on-estimated-wlan-throughput.doc" TargetMode="External"/><Relationship Id="rId2" Type="http://schemas.openxmlformats.org/officeDocument/2006/relationships/hyperlink" Target="https://mentor.ieee.org/802.11/dcn/16/11-16-1574-01-AANI-draft-ls-from-802-11-to-3gpp-sa-requesting-status-and-information-on-wlan-integration-in-3gpp-nextgen-system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omniran/dcn/16/omniran-16-0084-07-5gaa-draft-icaid-for-5g-sc-action-a.docx" TargetMode="External"/><Relationship Id="rId5" Type="http://schemas.openxmlformats.org/officeDocument/2006/relationships/hyperlink" Target="https://mentor.ieee.org/omniran/dcn/16/omniran-16-0084-05-5gaa-draft-icaid-for-5g-sc-action-a.docx" TargetMode="External"/><Relationship Id="rId4" Type="http://schemas.openxmlformats.org/officeDocument/2006/relationships/hyperlink" Target="https://mentor.ieee.org/802.11/dcn/17/11-17-0200-02-AANI-aani-sc-agenda-march-2017.ppt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574-01-AANI-draft-ls-from-802-11-to-3gpp-sa-requesting-status-and-information-on-wlan-integration-in-3gpp-nextgen-system.docx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500" y="646113"/>
            <a:ext cx="8724900" cy="1066800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March 2017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685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2017-03-16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/>
          </p:nvPr>
        </p:nvGraphicFramePr>
        <p:xfrm>
          <a:off x="515938" y="2359025"/>
          <a:ext cx="8037512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Document" r:id="rId3" imgW="8253286" imgH="2534496" progId="Word.Document.8">
                  <p:embed/>
                </p:oleObj>
              </mc:Choice>
              <mc:Fallback>
                <p:oleObj name="Document" r:id="rId3" imgW="8253286" imgH="2534496" progId="Word.Document.8">
                  <p:embed/>
                  <p:pic>
                    <p:nvPicPr>
                      <p:cNvPr id="1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359025"/>
                        <a:ext cx="8037512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92944" y="72509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80244" y="2019697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838200" y="8382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25500" y="2132806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March 2017 Meeting in Vancouver, BC, Canada</a:t>
            </a:r>
          </a:p>
          <a:p>
            <a:pPr algn="ctr">
              <a:buFontTx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March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392" y="1172486"/>
            <a:ext cx="8536007" cy="5360988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/>
              <a:t>March Goals: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Progress LS 3GPP SA (</a:t>
            </a:r>
            <a:r>
              <a:rPr lang="en-US" altLang="en-US" dirty="0">
                <a:hlinkClick r:id="rId2"/>
              </a:rPr>
              <a:t>11-16/1574</a:t>
            </a:r>
            <a:r>
              <a:rPr lang="en-US" altLang="en-US" dirty="0"/>
              <a:t>) on suggested technical areas of engagement and requesting guidance on SA planning/timing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Review response form 3GPP RAN TSG to 802.11’s LS (if available)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Review and reply to 3GPP RAN WG 2 reply LS (</a:t>
            </a:r>
            <a:r>
              <a:rPr lang="en-US" altLang="en-US" dirty="0">
                <a:hlinkClick r:id="rId3"/>
              </a:rPr>
              <a:t>11-17/0315r0</a:t>
            </a:r>
            <a:r>
              <a:rPr lang="en-US" altLang="en-US" dirty="0"/>
              <a:t>)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4"/>
              </a:rPr>
              <a:t>11-17/0200r2</a:t>
            </a:r>
            <a:r>
              <a:rPr lang="en-US" altLang="en-US" sz="2000" b="0" dirty="0"/>
              <a:t>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/>
              <a:t>Meeting Activity: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Reviewed response LS from 3GPP RAN TSG.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Agreed to postpone the reply to GPP RAN2 LS on Estimated Throughput until the May meeting.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Reviewed the activity of the “IEEE “5G” Specification” – 802.1 OmniRAN ICAID meeting and reviewed the ICAID </a:t>
            </a:r>
            <a:r>
              <a:rPr lang="en-US" altLang="en-US" dirty="0">
                <a:hlinkClick r:id="rId5"/>
              </a:rPr>
              <a:t>omniran-16/0084r5</a:t>
            </a:r>
            <a:r>
              <a:rPr lang="en-US" altLang="en-US" dirty="0"/>
              <a:t>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Generated two text proposals for the ICAID and provided them to the 802.1 OmniRAN Chair.  These proposals were applied to the ICAID </a:t>
            </a:r>
            <a:r>
              <a:rPr lang="en-US" altLang="en-US" dirty="0">
                <a:hlinkClick r:id="rId6"/>
              </a:rPr>
              <a:t>omniran-16-0084r7</a:t>
            </a:r>
            <a:r>
              <a:rPr lang="en-US" altLang="en-US" dirty="0"/>
              <a:t> .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Sessions Planning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3400" y="1295400"/>
            <a:ext cx="8077200" cy="510540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kern="0" dirty="0"/>
              <a:t>Teleconference: </a:t>
            </a:r>
          </a:p>
          <a:p>
            <a:pPr lvl="1"/>
            <a:r>
              <a:rPr lang="en-US" dirty="0"/>
              <a:t>Thursday, 13 April @ 10am EDT and</a:t>
            </a:r>
            <a:endParaRPr lang="en-US" sz="2400" dirty="0"/>
          </a:p>
          <a:p>
            <a:pPr lvl="1"/>
            <a:r>
              <a:rPr lang="en-US" dirty="0"/>
              <a:t>Thursday, 27 April @10am EDT</a:t>
            </a:r>
          </a:p>
          <a:p>
            <a:pPr lvl="1"/>
            <a:r>
              <a:rPr lang="en-US" dirty="0"/>
              <a:t>The focus of these teleconferences will be to continue to define technical areas to discuss with 3GPP SA TSG and work on </a:t>
            </a:r>
            <a:r>
              <a:rPr lang="en-US" altLang="en-US" kern="0" dirty="0">
                <a:hlinkClick r:id="rId2"/>
              </a:rPr>
              <a:t>11-16/1574</a:t>
            </a:r>
            <a:r>
              <a:rPr lang="en-US" altLang="en-US" kern="0" dirty="0"/>
              <a:t>: the LS to 3GPP SA Requesting Status and Information on WLAN integration in 3GPP NextGen System</a:t>
            </a:r>
            <a:r>
              <a:rPr lang="en-US" dirty="0"/>
              <a:t> .  </a:t>
            </a:r>
            <a:endParaRPr lang="en-US" sz="2400" dirty="0"/>
          </a:p>
          <a:p>
            <a:r>
              <a:rPr lang="en-US" altLang="en-US" kern="0"/>
              <a:t>9-11 May </a:t>
            </a:r>
            <a:r>
              <a:rPr lang="en-US" altLang="en-US" kern="0" dirty="0"/>
              <a:t>2017 F2F, </a:t>
            </a:r>
            <a:r>
              <a:rPr lang="en-GB" dirty="0"/>
              <a:t>Daejeon, Korea</a:t>
            </a:r>
            <a:r>
              <a:rPr lang="en-US" altLang="en-US" kern="0" dirty="0"/>
              <a:t>:</a:t>
            </a:r>
          </a:p>
          <a:p>
            <a:pPr lvl="1"/>
            <a:r>
              <a:rPr lang="en-US" altLang="en-US" kern="0" dirty="0"/>
              <a:t>Goals, two meeting sessions: </a:t>
            </a:r>
          </a:p>
          <a:p>
            <a:pPr lvl="2"/>
            <a:r>
              <a:rPr lang="en-US" altLang="en-US" sz="1800" kern="0" dirty="0"/>
              <a:t>Continue to work on the LS to 3GPP SA TSG: </a:t>
            </a:r>
            <a:r>
              <a:rPr lang="en-US" altLang="en-US" sz="1800" kern="0" dirty="0">
                <a:hlinkClick r:id="rId2"/>
              </a:rPr>
              <a:t>11-16/1574</a:t>
            </a:r>
            <a:endParaRPr lang="en-US" altLang="en-US" sz="1800" kern="0" dirty="0"/>
          </a:p>
          <a:p>
            <a:pPr lvl="2"/>
            <a:r>
              <a:rPr lang="en-US" altLang="en-US" sz="1800" kern="0" dirty="0"/>
              <a:t>Continue to work to define technical areas to discuss with 3GPP RAN</a:t>
            </a:r>
          </a:p>
          <a:p>
            <a:pPr lvl="2"/>
            <a:r>
              <a:rPr lang="en-US" altLang="en-US" sz="1800" kern="0" dirty="0"/>
              <a:t>Continue to work to define technical areas to discuss with 3GPP SA</a:t>
            </a:r>
          </a:p>
          <a:p>
            <a:pPr lvl="2"/>
            <a:r>
              <a:rPr lang="en-US" altLang="en-US" sz="1800" kern="0" dirty="0"/>
              <a:t>Continue to track 802.1 OmniRAN Ad Hoc IC activity (ICAID)</a:t>
            </a:r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1699</TotalTime>
  <Words>280</Words>
  <Application>Microsoft Office PowerPoint</Application>
  <PresentationFormat>On-screen Show (4:3)</PresentationFormat>
  <Paragraphs>43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MS Gothic</vt:lpstr>
      <vt:lpstr>Arial</vt:lpstr>
      <vt:lpstr>Arial Unicode MS</vt:lpstr>
      <vt:lpstr>Times New Roman</vt:lpstr>
      <vt:lpstr>Office Theme</vt:lpstr>
      <vt:lpstr>Document</vt:lpstr>
      <vt:lpstr>PowerPoint Presentation</vt:lpstr>
      <vt:lpstr>PowerPoint Presentation</vt:lpstr>
      <vt:lpstr>802.11 AANI SC – March 2017</vt:lpstr>
      <vt:lpstr>PowerPoint Presentation</vt:lpstr>
    </vt:vector>
  </TitlesOfParts>
  <Company>InterDigital Communications,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AANI SC Snapshot 2016-09</dc:title>
  <dc:creator>Levy, Joseph S</dc:creator>
  <cp:lastModifiedBy>Levy, Joseph</cp:lastModifiedBy>
  <cp:revision>33</cp:revision>
  <cp:lastPrinted>1601-01-01T00:00:00Z</cp:lastPrinted>
  <dcterms:created xsi:type="dcterms:W3CDTF">2016-08-30T19:34:50Z</dcterms:created>
  <dcterms:modified xsi:type="dcterms:W3CDTF">2017-03-17T02:38:14Z</dcterms:modified>
</cp:coreProperties>
</file>