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79" r:id="rId4"/>
    <p:sldId id="290" r:id="rId5"/>
    <p:sldId id="291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802.11-17/0502r0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5-00-0000-itu-r-wp5a-mobile-draft-report.docx" TargetMode="External"/><Relationship Id="rId7" Type="http://schemas.openxmlformats.org/officeDocument/2006/relationships/hyperlink" Target="https://mentor.ieee.org/802.18/dcn/17/18-17-0059-01-0000-proposed-updates-to-annex-17-to-document-5a-298-e-from-802.docx" TargetMode="External"/><Relationship Id="rId2" Type="http://schemas.openxmlformats.org/officeDocument/2006/relationships/hyperlink" Target="https://mentor.ieee.org/802.18/dcn/17/18-17-0056-00-0000-liaison-statement-to-wp5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60-00-0000-liaison-statement-to-wp5a-m-2003.docx" TargetMode="External"/><Relationship Id="rId5" Type="http://schemas.openxmlformats.org/officeDocument/2006/relationships/hyperlink" Target="https://mentor.ieee.org/802.18/dcn/17/18-17-0054-00-0000-itu-r-wp5c-fixed-draft-report.docx" TargetMode="External"/><Relationship Id="rId4" Type="http://schemas.openxmlformats.org/officeDocument/2006/relationships/hyperlink" Target="https://mentor.ieee.org/802.18/dcn/17/18-17-0057-00-0000-liaison-statement-to-wp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Liaison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2017-03-17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presents an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liaison to the 802.11 WG.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</a:t>
            </a:r>
            <a:r>
              <a:rPr lang="en-US" altLang="en-US" dirty="0" smtClean="0"/>
              <a:t>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ITU-R WP5A and WP5C liaisons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802.15.3e ITU-R WP5A liaison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</a:t>
            </a:r>
            <a:r>
              <a:rPr lang="en-US" altLang="en-US" dirty="0" smtClean="0"/>
              <a:t>EU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2000" dirty="0" smtClean="0"/>
              <a:t>Approved ISED consultation response</a:t>
            </a:r>
          </a:p>
          <a:p>
            <a:r>
              <a:rPr lang="en-US" sz="2000" dirty="0" smtClean="0"/>
              <a:t>Approved two Terahertz liaisons</a:t>
            </a:r>
          </a:p>
          <a:p>
            <a:pPr lvl="1"/>
            <a:r>
              <a:rPr lang="en-US" sz="1800" dirty="0" smtClean="0"/>
              <a:t>Updates for draft Recommendation – “Technical </a:t>
            </a:r>
            <a:r>
              <a:rPr lang="en-US" sz="1800" dirty="0"/>
              <a:t>and operational characteristics of the land mobile service applications operating in the frequency range 275-450 </a:t>
            </a:r>
            <a:r>
              <a:rPr lang="en-US" sz="1800" dirty="0" smtClean="0"/>
              <a:t>GHz”, and “</a:t>
            </a:r>
            <a:r>
              <a:rPr lang="en-GB" sz="1800" dirty="0" smtClean="0"/>
              <a:t>Technical </a:t>
            </a:r>
            <a:r>
              <a:rPr lang="en-GB" sz="1800" dirty="0"/>
              <a:t>and operational characteristics and applications of the point-to-point fixed service applications operating in the frequency range 275-450 </a:t>
            </a:r>
            <a:r>
              <a:rPr lang="en-GB" sz="1800" dirty="0" smtClean="0"/>
              <a:t>GHz</a:t>
            </a:r>
            <a:r>
              <a:rPr lang="en-US" sz="1800" dirty="0" smtClean="0"/>
              <a:t>” </a:t>
            </a:r>
          </a:p>
          <a:p>
            <a:r>
              <a:rPr lang="en-US" sz="2000" dirty="0" smtClean="0"/>
              <a:t>Approved an 802.15.3e liaison </a:t>
            </a:r>
          </a:p>
          <a:p>
            <a:pPr lvl="1"/>
            <a:r>
              <a:rPr lang="en-US" sz="1800" dirty="0" smtClean="0"/>
              <a:t>Updates for ITU-R Recommendation M.2003-1 (2015) – “</a:t>
            </a:r>
            <a:r>
              <a:rPr lang="en-GB" sz="1800" dirty="0" smtClean="0"/>
              <a:t>Multiple </a:t>
            </a:r>
            <a:r>
              <a:rPr lang="en-GB" sz="1800" dirty="0"/>
              <a:t>Gigabit Wireless Systems in frequencies around 60 </a:t>
            </a:r>
            <a:r>
              <a:rPr lang="en-GB" sz="1800" dirty="0" smtClean="0"/>
              <a:t>GHz”</a:t>
            </a:r>
          </a:p>
          <a:p>
            <a:r>
              <a:rPr lang="en-GB" sz="2000" dirty="0" smtClean="0"/>
              <a:t>Discussed current global regulatory status</a:t>
            </a:r>
          </a:p>
          <a:p>
            <a:r>
              <a:rPr lang="en-GB" sz="2000" dirty="0" smtClean="0"/>
              <a:t>Discussed upcoming work:</a:t>
            </a:r>
          </a:p>
          <a:p>
            <a:pPr lvl="1"/>
            <a:r>
              <a:rPr lang="en-GB" sz="1800" dirty="0" smtClean="0"/>
              <a:t>Ofcom 5.8 GHz proposal</a:t>
            </a:r>
          </a:p>
          <a:p>
            <a:pPr lvl="1"/>
            <a:r>
              <a:rPr lang="en-GB" sz="1800" dirty="0" smtClean="0"/>
              <a:t>6 GHz unlicensed sharing efforts in the US and EU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mentor.ieee.org/802.18/dcn/17/18-17-0048-03-0000-vancouver-meeting-agenda-march-2017.pptx</a:t>
            </a:r>
          </a:p>
          <a:p>
            <a:r>
              <a:rPr lang="en-US" sz="1800" dirty="0">
                <a:hlinkClick r:id="rId2"/>
              </a:rPr>
              <a:t>https://mentor.ieee.org/802.18/dcn/17/18-17-0039-03-0000-proposed-ieee-802-response-to-canada-ised-consultation.docx</a:t>
            </a:r>
            <a:endParaRPr lang="en-US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://mentor.ieee.org/802.18/dcn/17/18-17-0056-00-0000-liaison-statement-to-wp5a.docx</a:t>
            </a:r>
            <a:endParaRPr lang="en-US" sz="1800" dirty="0"/>
          </a:p>
          <a:p>
            <a:r>
              <a:rPr lang="en-US" sz="1800" dirty="0">
                <a:hlinkClick r:id="rId3"/>
              </a:rPr>
              <a:t>https://mentor.ieee.org/802.18/dcn/17/18-17-0055-00-0000-itu-r-wp5a-mobile-draft-report.docx</a:t>
            </a:r>
            <a:endParaRPr lang="en-US" sz="1800" dirty="0"/>
          </a:p>
          <a:p>
            <a:r>
              <a:rPr lang="en-US" sz="1800" dirty="0">
                <a:hlinkClick r:id="rId4"/>
              </a:rPr>
              <a:t>https://mentor.ieee.org/802.18/dcn/17/18-17-0057-00-0000-liaison-statement-to-wp5c.docx</a:t>
            </a:r>
            <a:endParaRPr lang="en-US" sz="1800" dirty="0"/>
          </a:p>
          <a:p>
            <a:r>
              <a:rPr lang="en-US" sz="1800" dirty="0">
                <a:hlinkClick r:id="rId5"/>
              </a:rPr>
              <a:t>https://mentor.ieee.org/802.18/dcn/17/18-17-0054-00-0000-itu-r-wp5c-fixed-draft-report.docx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6"/>
              </a:rPr>
              <a:t>https://mentor.ieee.org/802.18/dcn/17/18-17-0060-00-0000-liaison-statement-to-wp5a-m-2003.docx</a:t>
            </a:r>
            <a:r>
              <a:rPr lang="en-US" sz="1800" dirty="0"/>
              <a:t> </a:t>
            </a:r>
          </a:p>
          <a:p>
            <a:r>
              <a:rPr lang="en-US" sz="1800" dirty="0">
                <a:hlinkClick r:id="rId7"/>
              </a:rPr>
              <a:t>https://mentor.ieee.org/802.18/dcn/17/18-17-0059-01-0000-proposed-updates-to-annex-17-to-document-5a-298-e-from-802.docx</a:t>
            </a:r>
            <a:r>
              <a:rPr lang="en-US" sz="1800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37814</TotalTime>
  <Words>262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Liaison</vt:lpstr>
      <vt:lpstr>Overview</vt:lpstr>
      <vt:lpstr>Agenda</vt:lpstr>
      <vt:lpstr>Actions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1244</cp:revision>
  <cp:lastPrinted>1998-02-10T13:28:06Z</cp:lastPrinted>
  <dcterms:created xsi:type="dcterms:W3CDTF">2009-04-21T18:18:19Z</dcterms:created>
  <dcterms:modified xsi:type="dcterms:W3CDTF">2017-03-16T21:15:29Z</dcterms:modified>
</cp:coreProperties>
</file>