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1771" r:id="rId3"/>
    <p:sldId id="1773" r:id="rId4"/>
    <p:sldId id="1772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>
        <p:scale>
          <a:sx n="96" d="100"/>
          <a:sy n="96" d="100"/>
        </p:scale>
        <p:origin x="-1428" y="-3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23024" y="8982075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86512" y="8985250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986512" y="8985250"/>
            <a:ext cx="1295226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2" y="363379"/>
            <a:ext cx="315297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802.11-17/0501r0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391-05-0jtc-possible-ls-to-sc6-about-security-ad-hoc.docx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mtClean="0">
                <a:solidFill>
                  <a:schemeClr val="accent2">
                    <a:lumMod val="75000"/>
                  </a:schemeClr>
                </a:solidFill>
              </a:rPr>
              <a:t>Mar 2017 closing report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smtClean="0">
                <a:solidFill>
                  <a:schemeClr val="accent2">
                    <a:lumMod val="50000"/>
                  </a:schemeClr>
                </a:solidFill>
              </a:rPr>
              <a:t>17 March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focused on executing the PSDO process in Vancouver in </a:t>
            </a:r>
            <a:r>
              <a:rPr lang="en-AU" dirty="0" smtClean="0"/>
              <a:t>Mar 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</a:t>
            </a:r>
            <a:r>
              <a:rPr lang="en-AU" dirty="0" smtClean="0"/>
              <a:t>Vancouver in Mar </a:t>
            </a:r>
            <a:r>
              <a:rPr lang="en-AU" dirty="0" smtClean="0"/>
              <a:t>2017</a:t>
            </a:r>
          </a:p>
          <a:p>
            <a:pPr lvl="1"/>
            <a:r>
              <a:rPr lang="en-AU" dirty="0" smtClean="0"/>
              <a:t>Processed PSDO submissions</a:t>
            </a:r>
          </a:p>
          <a:p>
            <a:pPr lvl="2"/>
            <a:r>
              <a:rPr lang="en-AU" dirty="0" smtClean="0"/>
              <a:t>Noted status of 45 standards in the PSDO pipeline</a:t>
            </a:r>
          </a:p>
          <a:p>
            <a:pPr lvl="2"/>
            <a:r>
              <a:rPr lang="en-AU" dirty="0" smtClean="0"/>
              <a:t>It is expected that multiple 60-day and FDIS comment responses will be proposed for approval at the EC meeting by 802.1 WG  &amp; 802.3 WG</a:t>
            </a:r>
          </a:p>
          <a:p>
            <a:pPr lvl="3"/>
            <a:r>
              <a:rPr lang="en-AU" dirty="0" smtClean="0"/>
              <a:t>The main issue addressed in these responses is the allegation by China NB that 802.1X based security is flawed</a:t>
            </a:r>
          </a:p>
          <a:p>
            <a:pPr lvl="1"/>
            <a:r>
              <a:rPr lang="en-AU" dirty="0" smtClean="0"/>
              <a:t>Reviewed activities at SC6 meeting in Tunisia</a:t>
            </a:r>
          </a:p>
          <a:p>
            <a:pPr lvl="2"/>
            <a:r>
              <a:rPr lang="en-AU" dirty="0" smtClean="0"/>
              <a:t>Attendance was very low</a:t>
            </a:r>
          </a:p>
          <a:p>
            <a:pPr lvl="2"/>
            <a:r>
              <a:rPr lang="en-AU" dirty="0" smtClean="0"/>
              <a:t>Most interesting activity was the proposal to create a Security ad hoc</a:t>
            </a:r>
          </a:p>
          <a:p>
            <a:pPr lvl="3"/>
            <a:r>
              <a:rPr lang="en-AU" dirty="0" smtClean="0"/>
              <a:t>The Security ad hoc was justified by China NB on the basis that an SC6 forum is required to discuss security matters</a:t>
            </a:r>
          </a:p>
          <a:p>
            <a:pPr lvl="3"/>
            <a:r>
              <a:rPr lang="en-AU" dirty="0" smtClean="0"/>
              <a:t>The SC agreed on a liaison statement to SC6 suggesting an alternative mechanism to discuss the allegation that 802.1X based security is flawed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4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SC approved a LS to SC6 in relation to the proposal for an SC6 Security ad hoc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/>
              <a:t>The IEEE 802 JTC1 SC requests the IEEE 802 EC approve </a:t>
            </a:r>
            <a:r>
              <a:rPr lang="en-AU" i="1" dirty="0">
                <a:hlinkClick r:id="rId2"/>
              </a:rPr>
              <a:t>11-17-391-05</a:t>
            </a:r>
            <a:r>
              <a:rPr lang="en-AU" i="1" dirty="0"/>
              <a:t>  liaison statement from IEEE 802 to ISO/IEC JTC1/SC6  in relation to the proposal in SC6 to establish an SC6 Security Ad Hoc</a:t>
            </a:r>
          </a:p>
          <a:p>
            <a:pPr lvl="1"/>
            <a:r>
              <a:rPr lang="en-AU" dirty="0"/>
              <a:t>Moved: </a:t>
            </a:r>
            <a:r>
              <a:rPr lang="en-AU" dirty="0" smtClean="0"/>
              <a:t>Dan Harkins</a:t>
            </a:r>
          </a:p>
          <a:p>
            <a:pPr lvl="1"/>
            <a:r>
              <a:rPr lang="en-AU" dirty="0" smtClean="0"/>
              <a:t>Seconded: Paul Nikolich</a:t>
            </a:r>
            <a:endParaRPr lang="en-AU" dirty="0"/>
          </a:p>
          <a:p>
            <a:pPr lvl="1"/>
            <a:r>
              <a:rPr lang="en-AU" smtClean="0"/>
              <a:t>Approved 5/0/0</a:t>
            </a:r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77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IEEE 802 JTC1 SC will focus on executing the PSDO process in Korea in May 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plans for Korea in May 2017</a:t>
            </a:r>
          </a:p>
          <a:p>
            <a:pPr lvl="1"/>
            <a:r>
              <a:rPr lang="en-AU" dirty="0" smtClean="0"/>
              <a:t>Execute PSDO process</a:t>
            </a:r>
          </a:p>
          <a:p>
            <a:pPr lvl="2"/>
            <a:r>
              <a:rPr lang="en-AU" dirty="0" smtClean="0"/>
              <a:t>Eight PSDO ballots will close before the next meeting</a:t>
            </a:r>
          </a:p>
          <a:p>
            <a:pPr lvl="1"/>
            <a:r>
              <a:rPr lang="en-AU" dirty="0" smtClean="0"/>
              <a:t>Consider any response from SC6 NBs in relation to liaison statement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</p:spPr>
        <p:txBody>
          <a:bodyPr/>
          <a:lstStyle/>
          <a:p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51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336</Words>
  <Application>Microsoft Office PowerPoint</Application>
  <PresentationFormat>On-screen Show (4:3)</PresentationFormat>
  <Paragraphs>49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802-11-Submission</vt:lpstr>
      <vt:lpstr>IEEE 802 JTC1 Standing Committee Mar 2017 closing report</vt:lpstr>
      <vt:lpstr>The IEEE 802 JTC1 SC focused on executing the PSDO process in Vancouver in Mar 2017</vt:lpstr>
      <vt:lpstr>The SC approved a LS to SC6 in relation to the proposal for an SC6 Security ad hoc</vt:lpstr>
      <vt:lpstr>The IEEE 802 JTC1 SC will focus on executing the PSDO process in Korea in May 2017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2017-03-17T02:42:08Z</dcterms:modified>
</cp:coreProperties>
</file>