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1771" r:id="rId3"/>
    <p:sldId id="1773" r:id="rId4"/>
    <p:sldId id="1772" r:id="rId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69" autoAdjust="0"/>
    <p:restoredTop sz="94660" autoAdjust="0"/>
  </p:normalViewPr>
  <p:slideViewPr>
    <p:cSldViewPr>
      <p:cViewPr>
        <p:scale>
          <a:sx n="96" d="100"/>
          <a:sy n="96" d="100"/>
        </p:scale>
        <p:origin x="-1428" y="17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84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802.11-16/1091r1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Sept 2016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23024" y="8982075"/>
            <a:ext cx="12952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Peter Yee, AKAYLA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802.11-16/1091r1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Sept 2016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986512" y="8985250"/>
            <a:ext cx="12952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 smtClean="0"/>
              <a:t>Peter Yee, AKAYLA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986512" y="8985250"/>
            <a:ext cx="1295226" cy="184666"/>
          </a:xfrm>
        </p:spPr>
        <p:txBody>
          <a:bodyPr/>
          <a:lstStyle/>
          <a:p>
            <a:pPr lvl="4">
              <a:defRPr/>
            </a:pPr>
            <a:r>
              <a:rPr lang="en-US" dirty="0" smtClean="0"/>
              <a:t>Peter Yee, AKAYLA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dirty="0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110840" y="6475413"/>
            <a:ext cx="143308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Andrew Myles, Cisco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10227" y="6475413"/>
            <a:ext cx="1333698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Peter Yee, AKAYLA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10840" y="6475413"/>
            <a:ext cx="14330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Andrew Myles, Cisco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92522" y="363379"/>
            <a:ext cx="315297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802.11-17/0501r0</a:t>
            </a:r>
            <a:endParaRPr lang="en-US" sz="1600" b="1" dirty="0" smtClean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8784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Mar 2017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7/11-17-0391-05-0jtc-possible-ls-to-sc6-about-security-ad-hoc.docx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smtClean="0">
                <a:solidFill>
                  <a:schemeClr val="accent2">
                    <a:lumMod val="75000"/>
                  </a:schemeClr>
                </a:solidFill>
              </a:rPr>
              <a:t>IEEE 802 JTC1 Standing Committee</a:t>
            </a:r>
            <a:br>
              <a:rPr lang="en-US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mtClean="0">
                <a:solidFill>
                  <a:schemeClr val="accent2">
                    <a:lumMod val="75000"/>
                  </a:schemeClr>
                </a:solidFill>
              </a:rPr>
              <a:t>Mar 2017 closing report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smtClean="0">
                <a:solidFill>
                  <a:schemeClr val="accent2">
                    <a:lumMod val="50000"/>
                  </a:schemeClr>
                </a:solidFill>
              </a:rPr>
              <a:t>17 March 2017</a:t>
            </a:r>
            <a:endParaRPr lang="en-US" b="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245814"/>
              </p:ext>
            </p:extLst>
          </p:nvPr>
        </p:nvGraphicFramePr>
        <p:xfrm>
          <a:off x="685800" y="3429000"/>
          <a:ext cx="7696200" cy="111204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/>
                <a:gridCol w="1924050"/>
                <a:gridCol w="1924050"/>
                <a:gridCol w="1924050"/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</a:t>
                      </a:r>
                      <a:r>
                        <a:rPr lang="en-US" sz="1200" dirty="0" smtClean="0">
                          <a:effectLst/>
                        </a:rPr>
                        <a:t>Myles (Chair)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+61 2 84461010</a:t>
                      </a:r>
                      <a:endParaRPr lang="en-AU" sz="1200" dirty="0">
                        <a:effectLst/>
                      </a:endParaRPr>
                    </a:p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Peter Yee (Vice</a:t>
                      </a:r>
                      <a:r>
                        <a:rPr lang="en-AU" sz="1200" baseline="0" dirty="0" smtClean="0">
                          <a:effectLst/>
                          <a:latin typeface="+mn-lt"/>
                          <a:ea typeface="Times New Roman"/>
                        </a:rPr>
                        <a:t> Chair)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AKAYLA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+1 415</a:t>
                      </a:r>
                      <a:r>
                        <a:rPr lang="en-AU" sz="1200" baseline="0" dirty="0" smtClean="0">
                          <a:effectLst/>
                          <a:latin typeface="+mn-lt"/>
                          <a:ea typeface="Times New Roman"/>
                        </a:rPr>
                        <a:t> 215 7733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peter@akayla.com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The IEEE 802 JTC1 SC focused on executing the PSDO process in Vancouver in Jan 2017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mtClean="0"/>
              <a:t>IEEE 802 JTC1 SC achievements in Atlanta in Jan 2017</a:t>
            </a:r>
          </a:p>
          <a:p>
            <a:pPr lvl="1"/>
            <a:r>
              <a:rPr lang="en-AU" smtClean="0"/>
              <a:t>Processed PSDO submissions</a:t>
            </a:r>
          </a:p>
          <a:p>
            <a:pPr lvl="2"/>
            <a:r>
              <a:rPr lang="en-AU" smtClean="0"/>
              <a:t>Noted status of 45 standards in the PSDO pipeline</a:t>
            </a:r>
          </a:p>
          <a:p>
            <a:pPr lvl="2"/>
            <a:r>
              <a:rPr lang="en-AU" smtClean="0"/>
              <a:t>It is expected that multiple 60-day and FDIS comment responses will be proposed for approval at the EC meeting by 802.1 WG  &amp; 802.3 WG</a:t>
            </a:r>
          </a:p>
          <a:p>
            <a:pPr lvl="3"/>
            <a:r>
              <a:rPr lang="en-AU" smtClean="0"/>
              <a:t>The main issue addressed in these responses is the allegation by China NB that 802.1X based security is flawed</a:t>
            </a:r>
          </a:p>
          <a:p>
            <a:pPr lvl="1"/>
            <a:r>
              <a:rPr lang="en-AU" smtClean="0"/>
              <a:t>Reviewed activities at SC6 meeting in Tunisia</a:t>
            </a:r>
          </a:p>
          <a:p>
            <a:pPr lvl="2"/>
            <a:r>
              <a:rPr lang="en-AU" smtClean="0"/>
              <a:t>Attendance was very low</a:t>
            </a:r>
          </a:p>
          <a:p>
            <a:pPr lvl="2"/>
            <a:r>
              <a:rPr lang="en-AU" smtClean="0"/>
              <a:t>Most interesting activity was the proposal to create a Security ad hoc</a:t>
            </a:r>
          </a:p>
          <a:p>
            <a:pPr lvl="3"/>
            <a:r>
              <a:rPr lang="en-AU" smtClean="0"/>
              <a:t>The Security ad hoc </a:t>
            </a:r>
            <a:r>
              <a:rPr lang="en-AU" smtClean="0"/>
              <a:t>was justified by China NB on the basis that an SC6 forum is required to discuss security matters</a:t>
            </a:r>
          </a:p>
          <a:p>
            <a:pPr lvl="3"/>
            <a:r>
              <a:rPr lang="en-AU" smtClean="0"/>
              <a:t>The SC agreed on a liaison statement to SC6 suggesting an alternative mechanism to discuss the allegation that 802.1X based security is flawed </a:t>
            </a:r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648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The SC approved a LS to SC6 in relation to the proposal for an SC6 Security ad hoc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Motion</a:t>
            </a:r>
          </a:p>
          <a:p>
            <a:pPr lvl="1"/>
            <a:r>
              <a:rPr lang="en-AU" i="1" dirty="0"/>
              <a:t>The IEEE 802 JTC1 SC requests the IEEE 802 EC approve </a:t>
            </a:r>
            <a:r>
              <a:rPr lang="en-AU" i="1" dirty="0">
                <a:hlinkClick r:id="rId2"/>
              </a:rPr>
              <a:t>11-17-391-05</a:t>
            </a:r>
            <a:r>
              <a:rPr lang="en-AU" i="1" dirty="0"/>
              <a:t>  liaison statement from IEEE 802 to ISO/IEC JTC1/SC6  in relation to the proposal in SC6 to establish an SC6 Security Ad Hoc</a:t>
            </a:r>
          </a:p>
          <a:p>
            <a:pPr lvl="1"/>
            <a:r>
              <a:rPr lang="en-AU" dirty="0"/>
              <a:t>Moved: </a:t>
            </a:r>
            <a:r>
              <a:rPr lang="en-AU" dirty="0" smtClean="0"/>
              <a:t>Dan Harkins</a:t>
            </a:r>
          </a:p>
          <a:p>
            <a:pPr lvl="1"/>
            <a:r>
              <a:rPr lang="en-AU" dirty="0" smtClean="0"/>
              <a:t>Seconded: Paul Nikolich</a:t>
            </a:r>
            <a:endParaRPr lang="en-AU" dirty="0"/>
          </a:p>
          <a:p>
            <a:pPr lvl="1"/>
            <a:r>
              <a:rPr lang="en-AU" smtClean="0"/>
              <a:t>Approved 5/0/0</a:t>
            </a:r>
          </a:p>
          <a:p>
            <a:pPr lvl="1"/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577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The IEEE 802 JTC1 SC will focus on executing the PSDO process in </a:t>
            </a:r>
            <a:r>
              <a:rPr lang="en-AU" smtClean="0"/>
              <a:t>Korea</a:t>
            </a:r>
            <a:r>
              <a:rPr lang="en-AU" smtClean="0"/>
              <a:t> in </a:t>
            </a:r>
            <a:r>
              <a:rPr lang="en-AU" smtClean="0"/>
              <a:t>May</a:t>
            </a:r>
            <a:r>
              <a:rPr lang="en-AU" smtClean="0"/>
              <a:t> 2017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IEEE 802 JTC1 plans for Korea in May 2017</a:t>
            </a:r>
          </a:p>
          <a:p>
            <a:pPr lvl="1"/>
            <a:r>
              <a:rPr lang="en-AU" dirty="0" smtClean="0"/>
              <a:t>Execute PSDO process</a:t>
            </a:r>
          </a:p>
          <a:p>
            <a:pPr lvl="2"/>
            <a:r>
              <a:rPr lang="en-AU" dirty="0" smtClean="0"/>
              <a:t>Eight PSDO ballots will close before the next meeting</a:t>
            </a:r>
            <a:endParaRPr lang="en-AU" dirty="0" smtClean="0"/>
          </a:p>
          <a:p>
            <a:pPr lvl="1"/>
            <a:r>
              <a:rPr lang="en-AU" dirty="0" smtClean="0"/>
              <a:t>Consider any response from SC6 </a:t>
            </a:r>
            <a:r>
              <a:rPr lang="en-AU" dirty="0" smtClean="0"/>
              <a:t>NBs in relation to liaison statement</a:t>
            </a:r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110840" y="6475413"/>
            <a:ext cx="1433085" cy="184666"/>
          </a:xfrm>
        </p:spPr>
        <p:txBody>
          <a:bodyPr/>
          <a:lstStyle/>
          <a:p>
            <a:r>
              <a:rPr lang="en-US" dirty="0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62514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336</Words>
  <Application>Microsoft Office PowerPoint</Application>
  <PresentationFormat>On-screen Show (4:3)</PresentationFormat>
  <Paragraphs>49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802-11-Submission</vt:lpstr>
      <vt:lpstr>IEEE 802 JTC1 Standing Committee Mar 2017 closing report</vt:lpstr>
      <vt:lpstr>The IEEE 802 JTC1 SC focused on executing the PSDO process in Vancouver in Jan 2017</vt:lpstr>
      <vt:lpstr>The SC approved a LS to SC6 in relation to the proposal for an SC6 Security ad hoc</vt:lpstr>
      <vt:lpstr>The IEEE 802 JTC1 SC will focus on executing the PSDO process in Korea in May 2017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2017-03-16T21:50:03Z</dcterms:modified>
</cp:coreProperties>
</file>