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771" r:id="rId3"/>
    <p:sldId id="1773" r:id="rId4"/>
    <p:sldId id="17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>
        <p:scale>
          <a:sx n="96" d="100"/>
          <a:sy n="96" d="100"/>
        </p:scale>
        <p:origin x="-1428" y="17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802.11-17/0501r0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391-05-0jtc-possible-ls-to-sc6-about-security-ad-hoc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Mar 2017 closing report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17 March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IEEE 802 JTC1 SC focused on executing the PSDO process in Vancouver in 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IEEE 802 JTC1 SC achievements in Atlanta in Jan 2017</a:t>
            </a:r>
          </a:p>
          <a:p>
            <a:pPr lvl="1"/>
            <a:r>
              <a:rPr lang="en-AU" smtClean="0"/>
              <a:t>Processed PSDO submissions</a:t>
            </a:r>
          </a:p>
          <a:p>
            <a:pPr lvl="2"/>
            <a:r>
              <a:rPr lang="en-AU" smtClean="0"/>
              <a:t>Noted status of 45 standards in the PSDO pipeline</a:t>
            </a:r>
          </a:p>
          <a:p>
            <a:pPr lvl="2"/>
            <a:r>
              <a:rPr lang="en-AU" smtClean="0"/>
              <a:t>It is expected that multiple 60-day and FDIS comment responses will be proposed for approval at the EC meeting by 802.1 WG  &amp; 802.3 WG</a:t>
            </a:r>
          </a:p>
          <a:p>
            <a:pPr lvl="3"/>
            <a:r>
              <a:rPr lang="en-AU" smtClean="0"/>
              <a:t>The main issue addressed in these responses is the allegation by China NB that 802.1X based security is flawed</a:t>
            </a:r>
          </a:p>
          <a:p>
            <a:pPr lvl="1"/>
            <a:r>
              <a:rPr lang="en-AU" smtClean="0"/>
              <a:t>Reviewed activities at SC6 meeting in Tunisia</a:t>
            </a:r>
          </a:p>
          <a:p>
            <a:pPr lvl="2"/>
            <a:r>
              <a:rPr lang="en-AU" smtClean="0"/>
              <a:t>Attendance was very low</a:t>
            </a:r>
          </a:p>
          <a:p>
            <a:pPr lvl="2"/>
            <a:r>
              <a:rPr lang="en-AU" smtClean="0"/>
              <a:t>Most interesting activity was the proposal to create a Security ad hoc</a:t>
            </a:r>
          </a:p>
          <a:p>
            <a:pPr lvl="3"/>
            <a:r>
              <a:rPr lang="en-AU" smtClean="0"/>
              <a:t>The Security ad hoc </a:t>
            </a:r>
            <a:r>
              <a:rPr lang="en-AU" smtClean="0"/>
              <a:t>was justified by China NB on the basis that an SC6 forum is required to discuss security matters</a:t>
            </a:r>
          </a:p>
          <a:p>
            <a:pPr lvl="3"/>
            <a:r>
              <a:rPr lang="en-AU" smtClean="0"/>
              <a:t>The SC agreed on a liaison statement to SC6 suggesting an alternative mechanism to discuss the allegation that 802.1X based security is flawed 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approved a LS to SC6 in relation to the proposal for an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/>
              <a:t>The IEEE 802 JTC1 SC requests the IEEE 802 EC approve </a:t>
            </a:r>
            <a:r>
              <a:rPr lang="en-AU" i="1" dirty="0">
                <a:hlinkClick r:id="rId2"/>
              </a:rPr>
              <a:t>11-17-391-05</a:t>
            </a:r>
            <a:r>
              <a:rPr lang="en-AU" i="1" dirty="0"/>
              <a:t>  liaison statement from IEEE 802 to ISO/IEC JTC1/SC6  in relation to the proposal in SC6 to establish an SC6 Security Ad Hoc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Dan Harkins</a:t>
            </a:r>
          </a:p>
          <a:p>
            <a:pPr lvl="1"/>
            <a:r>
              <a:rPr lang="en-AU" dirty="0" smtClean="0"/>
              <a:t>Seconded: Paul Nikolich</a:t>
            </a:r>
            <a:endParaRPr lang="en-AU" dirty="0"/>
          </a:p>
          <a:p>
            <a:pPr lvl="1"/>
            <a:r>
              <a:rPr lang="en-AU" smtClean="0"/>
              <a:t>Approved 5/0/0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7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IEEE 802 JTC1 SC will focus on executing the PSDO process in </a:t>
            </a:r>
            <a:r>
              <a:rPr lang="en-AU" smtClean="0"/>
              <a:t>Korea</a:t>
            </a:r>
            <a:r>
              <a:rPr lang="en-AU" smtClean="0"/>
              <a:t> in </a:t>
            </a:r>
            <a:r>
              <a:rPr lang="en-AU" smtClean="0"/>
              <a:t>May</a:t>
            </a:r>
            <a:r>
              <a:rPr lang="en-AU" smtClean="0"/>
              <a:t>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Korea in May 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2"/>
            <a:r>
              <a:rPr lang="en-AU" dirty="0" smtClean="0"/>
              <a:t>Eight PSDO ballots will close before the next meeting</a:t>
            </a:r>
            <a:endParaRPr lang="en-AU" dirty="0" smtClean="0"/>
          </a:p>
          <a:p>
            <a:pPr lvl="1"/>
            <a:r>
              <a:rPr lang="en-AU" dirty="0" smtClean="0"/>
              <a:t>Consider any response from SC6 </a:t>
            </a:r>
            <a:r>
              <a:rPr lang="en-AU" dirty="0" smtClean="0"/>
              <a:t>NBs in relation to liaison statement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336</Words>
  <Application>Microsoft Office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Mar 2017 closing report</vt:lpstr>
      <vt:lpstr>The IEEE 802 JTC1 SC focused on executing the PSDO process in Vancouver in Jan 2017</vt:lpstr>
      <vt:lpstr>The SC approved a LS to SC6 in relation to the proposal for an SC6 Security ad hoc</vt:lpstr>
      <vt:lpstr>The IEEE 802 JTC1 SC will focus on executing the PSDO process in Korea in May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2017-03-16T21:50:03Z</dcterms:modified>
</cp:coreProperties>
</file>