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0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March</a:t>
            </a:r>
            <a:r>
              <a:rPr lang="en-US" sz="1800" b="1" dirty="0"/>
              <a:t> 2017	doc.: IEEE 802.11-16/0499r0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(Ruckus/Brocade)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02-02-0arc-arc-sc-agenda-march-2017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1-0arc-mib-pattern-analysi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2017-03-16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92010"/>
              </p:ext>
            </p:extLst>
          </p:nvPr>
        </p:nvGraphicFramePr>
        <p:xfrm>
          <a:off x="519113" y="2292350"/>
          <a:ext cx="76200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2350"/>
                        <a:ext cx="762000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March 2017 Meeting in Vancouver, British Columbia, Canada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11-17/0202r2</a:t>
            </a:r>
            <a:r>
              <a:rPr lang="en-US" dirty="0"/>
              <a:t> </a:t>
            </a:r>
            <a:endParaRPr lang="en-US" b="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>
              <a:spcBef>
                <a:spcPts val="0"/>
              </a:spcBef>
            </a:pPr>
            <a:r>
              <a:rPr lang="en-US" dirty="0"/>
              <a:t>Noted IEEE 802 activities relevant to 802.11/ARC</a:t>
            </a:r>
          </a:p>
          <a:p>
            <a:pPr lvl="1"/>
            <a:r>
              <a:rPr lang="en-US" altLang="en-US" dirty="0"/>
              <a:t>802.1AC is now published.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802.1Q revision underway.  Roll-in.</a:t>
            </a:r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Multicast issue has been explained.  No further action needed (for now).</a:t>
            </a:r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 – joint </a:t>
            </a:r>
            <a:r>
              <a:rPr lang="en-US" dirty="0" err="1"/>
              <a:t>mtg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All known issues addressed.  No further joint work planned.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Discussed </a:t>
            </a:r>
            <a:r>
              <a:rPr lang="en-US" dirty="0">
                <a:hlinkClick r:id="rId3"/>
              </a:rPr>
              <a:t>https://mentor.ieee.org/802.11/dcn/17/11-17-0475-01-0arc-mib-pattern-analysis.xlsx</a:t>
            </a:r>
            <a:r>
              <a:rPr lang="en-US" dirty="0"/>
              <a:t>.</a:t>
            </a:r>
            <a:endParaRPr lang="en-US" b="0" dirty="0"/>
          </a:p>
          <a:p>
            <a:pPr lvl="1">
              <a:spcBef>
                <a:spcPts val="0"/>
              </a:spcBef>
            </a:pPr>
            <a:r>
              <a:rPr lang="en-US" dirty="0"/>
              <a:t>Chair will update </a:t>
            </a:r>
            <a:r>
              <a:rPr lang="en-US" altLang="en-US" dirty="0">
                <a:hlinkClick r:id="rId4"/>
              </a:rPr>
              <a:t>https://mentor.ieee.org/802.11/dcn/15/11-15-0355-04-0arc-mib-truthvalue-usage-patterns.docx</a:t>
            </a:r>
            <a:r>
              <a:rPr lang="en-US" dirty="0"/>
              <a:t>, per direction, for review in May.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Off-line volunteers will complete review of existing usages in 11-17/0475, also for review in May.</a:t>
            </a:r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Plan to consider input received and review reference materials in preparation, and make a recommendation in May.</a:t>
            </a:r>
          </a:p>
          <a:p>
            <a:pPr lvl="1">
              <a:spcBef>
                <a:spcPts val="0"/>
              </a:spcBef>
            </a:pPr>
            <a:r>
              <a:rPr lang="en-US" b="1" u="sng" dirty="0">
                <a:solidFill>
                  <a:srgbClr val="FF0000"/>
                </a:solidFill>
              </a:rPr>
              <a:t>Anybody with experience on these, please come help us out!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days’ notice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2017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191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Finish 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Come to a recommendation on 802.11’s use of YANG/NETCONF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updates on IETF work, IEEE 1588 work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7006</TotalTime>
  <Words>352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Teleconference(s)</vt:lpstr>
      <vt:lpstr>March 2017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211</cp:revision>
  <cp:lastPrinted>1998-02-10T13:28:06Z</cp:lastPrinted>
  <dcterms:created xsi:type="dcterms:W3CDTF">2009-07-15T16:38:20Z</dcterms:created>
  <dcterms:modified xsi:type="dcterms:W3CDTF">2017-03-16T16:56:25Z</dcterms:modified>
</cp:coreProperties>
</file>