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9"/>
  </p:notesMasterIdLst>
  <p:handoutMasterIdLst>
    <p:handoutMasterId r:id="rId10"/>
  </p:handoutMasterIdLst>
  <p:sldIdLst>
    <p:sldId id="269" r:id="rId3"/>
    <p:sldId id="257" r:id="rId4"/>
    <p:sldId id="278" r:id="rId5"/>
    <p:sldId id="288" r:id="rId6"/>
    <p:sldId id="289" r:id="rId7"/>
    <p:sldId id="298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75" autoAdjust="0"/>
    <p:restoredTop sz="98897" autoAdjust="0"/>
  </p:normalViewPr>
  <p:slideViewPr>
    <p:cSldViewPr>
      <p:cViewPr varScale="1">
        <p:scale>
          <a:sx n="83" d="100"/>
          <a:sy n="83" d="100"/>
        </p:scale>
        <p:origin x="-1445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3187" y="-96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73780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9593425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2388213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1697707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dirty="0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C2A2418-DC63-42A1-8EB1-9A89097F5C1F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512649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CA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CA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CA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CA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43507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802.11-17/0491r0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March 2016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 dirty="0" err="1" smtClean="0"/>
              <a:t>Jiamin</a:t>
            </a:r>
            <a:r>
              <a:rPr lang="en-CA" dirty="0" smtClean="0"/>
              <a:t> Chen (</a:t>
            </a:r>
            <a:r>
              <a:rPr lang="en-CA" dirty="0" err="1" smtClean="0"/>
              <a:t>Huawei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182055" cy="276999"/>
          </a:xfrm>
          <a:noFill/>
        </p:spPr>
        <p:txBody>
          <a:bodyPr/>
          <a:lstStyle/>
          <a:p>
            <a:r>
              <a:rPr lang="en-US" altLang="zh-CN" dirty="0" smtClean="0"/>
              <a:t>March 2017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IEEE 802.11aj March </a:t>
            </a:r>
            <a:r>
              <a:rPr lang="en-US" sz="2800" dirty="0" smtClean="0"/>
              <a:t>Closing </a:t>
            </a:r>
            <a:r>
              <a:rPr lang="en-US" sz="2800" dirty="0" smtClean="0"/>
              <a:t>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2017-03-16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564947837"/>
              </p:ext>
            </p:extLst>
          </p:nvPr>
        </p:nvGraphicFramePr>
        <p:xfrm>
          <a:off x="530225" y="2816225"/>
          <a:ext cx="7658100" cy="1401763"/>
        </p:xfrm>
        <a:graphic>
          <a:graphicData uri="http://schemas.openxmlformats.org/presentationml/2006/ole">
            <p:oleObj spid="_x0000_s1092" name="Document" r:id="rId4" imgW="8513226" imgH="156991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algn="just">
              <a:buFontTx/>
              <a:buNone/>
            </a:pPr>
            <a:r>
              <a:rPr lang="en-US" dirty="0" smtClean="0"/>
              <a:t>This document is the </a:t>
            </a:r>
            <a:r>
              <a:rPr lang="en-US" dirty="0" err="1" smtClean="0"/>
              <a:t>TGaj</a:t>
            </a:r>
            <a:r>
              <a:rPr lang="en-US" dirty="0" smtClean="0"/>
              <a:t> closing report for the March 2017 session.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182055" cy="276999"/>
          </a:xfrm>
          <a:noFill/>
        </p:spPr>
        <p:txBody>
          <a:bodyPr/>
          <a:lstStyle/>
          <a:p>
            <a:r>
              <a:rPr lang="en-US" altLang="zh-CN" dirty="0" smtClean="0"/>
              <a:t>March 2017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0F8C27D-2556-4282-BE8F-668D826849B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CA" dirty="0" smtClean="0"/>
              <a:t>Work Completed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285720" y="1500174"/>
            <a:ext cx="8643998" cy="4929222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sz="2400" b="1" dirty="0" smtClean="0"/>
              <a:t>Approved January 2017 meeting minutes (11-17/0086r0)</a:t>
            </a:r>
            <a:endParaRPr lang="en-US" altLang="ko-KR" dirty="0" smtClean="0"/>
          </a:p>
          <a:p>
            <a:r>
              <a:rPr lang="en-US" altLang="ko-KR" dirty="0" smtClean="0"/>
              <a:t>The following comment resolution proposal has been presented and approved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/>
              <a:t>11-17/</a:t>
            </a:r>
            <a:r>
              <a:rPr lang="en-US" altLang="zh-CN" sz="1800" dirty="0" smtClean="0"/>
              <a:t>0460r1</a:t>
            </a:r>
            <a:r>
              <a:rPr lang="en-US" sz="1800" dirty="0" smtClean="0">
                <a:solidFill>
                  <a:srgbClr val="000000"/>
                </a:solidFill>
              </a:rPr>
              <a:t> – </a:t>
            </a:r>
            <a:r>
              <a:rPr lang="en-US" sz="1800" dirty="0" smtClean="0"/>
              <a:t>Proposed resolution for </a:t>
            </a:r>
            <a:r>
              <a:rPr lang="en-GB" sz="1800" dirty="0" smtClean="0"/>
              <a:t>CID 701 </a:t>
            </a:r>
            <a:r>
              <a:rPr lang="en-US" sz="1800" dirty="0" smtClean="0"/>
              <a:t>in LB228</a:t>
            </a:r>
            <a:endParaRPr lang="en-US" sz="1800" dirty="0" smtClean="0">
              <a:solidFill>
                <a:srgbClr val="000000"/>
              </a:solidFill>
            </a:endParaRPr>
          </a:p>
          <a:p>
            <a:r>
              <a:rPr lang="en-CA" dirty="0" smtClean="0"/>
              <a:t>Completed all comment resolution of the LB228 for D5.0</a:t>
            </a:r>
          </a:p>
          <a:p>
            <a:r>
              <a:rPr lang="en-CA" dirty="0" smtClean="0"/>
              <a:t>Re-approved </a:t>
            </a:r>
            <a:r>
              <a:rPr lang="en-CA" dirty="0" err="1" smtClean="0"/>
              <a:t>TGaj</a:t>
            </a:r>
            <a:r>
              <a:rPr lang="en-CA" dirty="0" smtClean="0"/>
              <a:t> 5C doc </a:t>
            </a:r>
            <a:r>
              <a:rPr lang="en-CA" dirty="0" smtClean="0"/>
              <a:t>(</a:t>
            </a:r>
            <a:r>
              <a:rPr lang="en-US" altLang="zh-CN" dirty="0" smtClean="0">
                <a:solidFill>
                  <a:srgbClr val="000000"/>
                </a:solidFill>
              </a:rPr>
              <a:t>11-12/0141r7 </a:t>
            </a:r>
            <a:r>
              <a:rPr lang="en-CA" dirty="0" smtClean="0"/>
              <a:t>) for </a:t>
            </a:r>
            <a:r>
              <a:rPr lang="en-CA" dirty="0" smtClean="0"/>
              <a:t>forwarding D5.0 to Sponsor Ballot</a:t>
            </a:r>
          </a:p>
          <a:p>
            <a:r>
              <a:rPr lang="en-CA" dirty="0" smtClean="0"/>
              <a:t>Approved the report to EC and the request for unconditional  approval to forward 11aj D5.0 to sponsor </a:t>
            </a:r>
            <a:r>
              <a:rPr lang="en-CA" dirty="0" smtClean="0"/>
              <a:t>ballot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solidFill>
                  <a:srgbClr val="000000"/>
                </a:solidFill>
              </a:rPr>
              <a:t>11-17/</a:t>
            </a:r>
            <a:r>
              <a:rPr lang="en-US" altLang="zh-CN" sz="1800" dirty="0" smtClean="0">
                <a:solidFill>
                  <a:srgbClr val="000000"/>
                </a:solidFill>
              </a:rPr>
              <a:t>0492r0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 smtClean="0">
                <a:solidFill>
                  <a:srgbClr val="000000"/>
                </a:solidFill>
              </a:rPr>
              <a:t>– </a:t>
            </a:r>
            <a:r>
              <a:rPr lang="en-US" sz="1800" dirty="0" smtClean="0">
                <a:solidFill>
                  <a:srgbClr val="000000"/>
                </a:solidFill>
              </a:rPr>
              <a:t>P802.11aj </a:t>
            </a:r>
            <a:r>
              <a:rPr lang="en-US" sz="1800" dirty="0" smtClean="0">
                <a:solidFill>
                  <a:srgbClr val="000000"/>
                </a:solidFill>
              </a:rPr>
              <a:t>report to EC on unconditional approval for sponsor ballot</a:t>
            </a:r>
            <a:endParaRPr lang="en-CA" dirty="0" smtClean="0"/>
          </a:p>
          <a:p>
            <a:r>
              <a:rPr lang="en-CA" dirty="0" smtClean="0"/>
              <a:t>Updated TG timeline</a:t>
            </a:r>
            <a:endParaRPr lang="en-US" dirty="0" smtClean="0"/>
          </a:p>
          <a:p>
            <a:endParaRPr lang="en-US" b="1" dirty="0" smtClean="0">
              <a:ea typeface="+mn-ea"/>
              <a:cs typeface="+mn-cs"/>
            </a:endParaRPr>
          </a:p>
          <a:p>
            <a:pPr marL="381000" indent="-381000"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>
              <a:lnSpc>
                <a:spcPct val="80000"/>
              </a:lnSpc>
              <a:defRPr/>
            </a:pPr>
            <a:endParaRPr lang="en-US" dirty="0" smtClean="0">
              <a:sym typeface="Wingdings" pitchFamily="2" charset="2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182055" cy="276999"/>
          </a:xfrm>
          <a:noFill/>
        </p:spPr>
        <p:txBody>
          <a:bodyPr/>
          <a:lstStyle/>
          <a:p>
            <a:r>
              <a:rPr lang="en-US" altLang="zh-CN" dirty="0" smtClean="0"/>
              <a:t>March 2017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98984"/>
          </a:xfrm>
        </p:spPr>
        <p:txBody>
          <a:bodyPr/>
          <a:lstStyle/>
          <a:p>
            <a:r>
              <a:rPr lang="en-US" dirty="0"/>
              <a:t>Plan for </a:t>
            </a:r>
            <a:r>
              <a:rPr lang="en-US" dirty="0" smtClean="0"/>
              <a:t>May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84784"/>
            <a:ext cx="8136904" cy="4752528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Comment resolution for </a:t>
            </a:r>
            <a:r>
              <a:rPr lang="en-US" dirty="0" err="1" smtClean="0"/>
              <a:t>TGaj</a:t>
            </a:r>
            <a:r>
              <a:rPr lang="en-US" dirty="0" smtClean="0"/>
              <a:t> Initial </a:t>
            </a:r>
            <a:r>
              <a:rPr lang="en-US" altLang="zh-CN" dirty="0" smtClean="0"/>
              <a:t>Sponsor </a:t>
            </a:r>
            <a:r>
              <a:rPr lang="en-US" dirty="0" smtClean="0"/>
              <a:t>Ballot</a:t>
            </a:r>
          </a:p>
          <a:p>
            <a:r>
              <a:rPr lang="en-US" dirty="0" smtClean="0"/>
              <a:t>Timeline update if needed</a:t>
            </a:r>
            <a:endParaRPr lang="en-US" dirty="0"/>
          </a:p>
          <a:p>
            <a:endParaRPr lang="en-US" dirty="0"/>
          </a:p>
          <a:p>
            <a:endParaRPr lang="en-GB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4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6934200" y="6477000"/>
            <a:ext cx="16002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7361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Conference Call Time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200316B2-9C48-417E-82B7-1AE29C3B35FC}" type="slidenum">
              <a:rPr lang="en-US" altLang="zh-CN" smtClean="0"/>
              <a:pPr/>
              <a:t>5</a:t>
            </a:fld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6934200" y="6477000"/>
            <a:ext cx="16002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(</a:t>
            </a:r>
            <a:r>
              <a:rPr lang="en-US" dirty="0" err="1" smtClean="0"/>
              <a:t>Huawei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838200" y="2133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en-US" altLang="zh-CN" sz="2400" b="1" kern="0" dirty="0" smtClean="0">
                <a:latin typeface="+mn-lt"/>
              </a:rPr>
              <a:t>27</a:t>
            </a:r>
            <a:r>
              <a:rPr lang="en-US" altLang="zh-CN" sz="2400" b="1" kern="0" baseline="30000" dirty="0" smtClean="0">
                <a:latin typeface="+mn-lt"/>
              </a:rPr>
              <a:t>th</a:t>
            </a:r>
            <a:r>
              <a:rPr lang="en-US" altLang="zh-CN" sz="2400" b="1" kern="0" dirty="0" smtClean="0">
                <a:latin typeface="+mn-lt"/>
              </a:rPr>
              <a:t>  </a:t>
            </a:r>
            <a:r>
              <a:rPr lang="en-US" altLang="zh-CN" sz="2400" b="1" kern="0" dirty="0" smtClean="0">
                <a:latin typeface="+mn-lt"/>
              </a:rPr>
              <a:t>April, 2017, </a:t>
            </a:r>
            <a:r>
              <a:rPr lang="en-US" altLang="zh-CN" sz="2400" b="1" kern="0" dirty="0" smtClean="0">
                <a:latin typeface="+mn-lt"/>
              </a:rPr>
              <a:t>10</a:t>
            </a:r>
            <a:r>
              <a:rPr lang="en-US" altLang="zh-CN" sz="2400" b="1" kern="0" dirty="0" smtClean="0">
                <a:latin typeface="+mn-lt"/>
              </a:rPr>
              <a:t> </a:t>
            </a:r>
            <a:r>
              <a:rPr lang="en-US" altLang="zh-CN" sz="2400" b="1" kern="0" dirty="0" smtClean="0">
                <a:latin typeface="+mn-lt"/>
              </a:rPr>
              <a:t>pm ET for 1 </a:t>
            </a:r>
            <a:r>
              <a:rPr lang="en-US" altLang="zh-CN" sz="2400" b="1" kern="0" dirty="0" smtClean="0">
                <a:latin typeface="+mn-lt"/>
              </a:rPr>
              <a:t>hour</a:t>
            </a:r>
            <a:endParaRPr lang="en-US" altLang="zh-CN" sz="2400" b="1" kern="0" dirty="0" smtClean="0">
              <a:latin typeface="+mn-lt"/>
            </a:endParaRPr>
          </a:p>
          <a:p>
            <a:pPr marL="742950" lvl="1" indent="-285750" eaLnBrk="0" hangingPunct="0">
              <a:spcBef>
                <a:spcPct val="20000"/>
              </a:spcBef>
              <a:defRPr/>
            </a:pPr>
            <a:r>
              <a:rPr lang="en-US" altLang="zh-CN" sz="2000" b="1" kern="0" dirty="0" smtClean="0">
                <a:latin typeface="+mn-lt"/>
              </a:rPr>
              <a:t>         (</a:t>
            </a:r>
            <a:r>
              <a:rPr lang="en-US" altLang="zh-CN" sz="2000" b="1" kern="0" dirty="0" smtClean="0">
                <a:latin typeface="+mn-lt"/>
              </a:rPr>
              <a:t>28</a:t>
            </a:r>
            <a:r>
              <a:rPr lang="en-US" altLang="zh-CN" sz="2000" b="1" kern="0" baseline="30000" dirty="0" smtClean="0">
                <a:latin typeface="+mn-lt"/>
              </a:rPr>
              <a:t>th</a:t>
            </a:r>
            <a:r>
              <a:rPr lang="en-US" altLang="zh-CN" sz="2000" b="1" kern="0" dirty="0" smtClean="0">
                <a:latin typeface="+mn-lt"/>
              </a:rPr>
              <a:t> April</a:t>
            </a:r>
            <a:r>
              <a:rPr lang="en-US" altLang="zh-CN" sz="2000" b="1" kern="0" dirty="0" smtClean="0">
                <a:latin typeface="+mn-lt"/>
              </a:rPr>
              <a:t>,  2017, 10 am Beijing Time)</a:t>
            </a:r>
          </a:p>
        </p:txBody>
      </p:sp>
    </p:spTree>
    <p:extLst>
      <p:ext uri="{BB962C8B-B14F-4D97-AF65-F5344CB8AC3E}">
        <p14:creationId xmlns="" xmlns:p14="http://schemas.microsoft.com/office/powerpoint/2010/main" val="367822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March 2017</a:t>
            </a:r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Jiamin Chen (Huawei)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28690" y="200024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</a:t>
            </a:r>
            <a:r>
              <a:rPr kumimoji="0" lang="zh-CN" alt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！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4814</TotalTime>
  <Words>245</Words>
  <Application>Microsoft Office PowerPoint</Application>
  <PresentationFormat>全屏显示(4:3)</PresentationFormat>
  <Paragraphs>57</Paragraphs>
  <Slides>6</Slides>
  <Notes>3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9" baseType="lpstr">
      <vt:lpstr>802-11-Submission</vt:lpstr>
      <vt:lpstr>Custom Design</vt:lpstr>
      <vt:lpstr>Document</vt:lpstr>
      <vt:lpstr>IEEE 802.11aj March Closing Report</vt:lpstr>
      <vt:lpstr>Abstract</vt:lpstr>
      <vt:lpstr>Work Completed</vt:lpstr>
      <vt:lpstr>Plan for May meeting</vt:lpstr>
      <vt:lpstr>Conference Call Time</vt:lpstr>
      <vt:lpstr>幻灯片 6</vt:lpstr>
    </vt:vector>
  </TitlesOfParts>
  <Company>Marvell Semiconductor,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TGaj May 2016 Closing Report</dc:title>
  <dc:creator>Jiamin Chen, Huawei/HiSilicon</dc:creator>
  <cp:lastModifiedBy>sks</cp:lastModifiedBy>
  <cp:revision>136</cp:revision>
  <cp:lastPrinted>1998-02-10T13:28:06Z</cp:lastPrinted>
  <dcterms:created xsi:type="dcterms:W3CDTF">2008-11-13T20:03:38Z</dcterms:created>
  <dcterms:modified xsi:type="dcterms:W3CDTF">2017-03-16T22:32:04Z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(13)O48q+nWDiKNAVXoAwq58w7ATF5BZpxUzus1FEuepahc6BRLUWdfXeHQFTCUY0LJy0k4VdhaUClKE+vHO/U/mopmaz7NSzDAVV+ueorYuwSe9mWpSbCpdsvWrdDiZcE/8zZZbwMlF5W4QHCZwOJU7r1/vfwJIq4eOgDxdsfP3nOp98QYjTOPlDw06IUtjxKfyBKVUGL8BLs5KbswXYZN31n2Vz9Q1LBcFAPpyakzRtULZnadX</vt:lpwstr>
  </property>
  <property fmtid="{D5CDD505-2E9C-101B-9397-08002B2CF9AE}" pid="3" name="_ms_pID_7253431">
    <vt:lpwstr>xbWvlErnbw1m3tEMtmu2QnCSandQigLbwEGuLLFJNOHAGg6elZXKnZbYt0YGp5y9N7M6YnxzVjgLpLuCFfLXoLf/ZcFZYE32TnvmM2yw7boKKAy+Gl7HZ/+0fSPad7pGNrPrpb6co+RuJgVlv/NXlN7j5ce6oMW6B+axJOk0OkIO5HtghkTUeAcRMfkWZGYhlwJliu3U4CDNo7T/WytL3bgK/rx49s6LaPxBwjCuOILXF7q2</vt:lpwstr>
  </property>
  <property fmtid="{D5CDD505-2E9C-101B-9397-08002B2CF9AE}" pid="4" name="_ms_pID_7253432">
    <vt:lpwstr>eaoNZUHqstDR8ci6YK/VP7hMLvwD5oL8mhP9vTj6ipwp89IEPOemodS/KpUY4u8qOq6yQA8CNU8BAwegB3lAcZfggMGD33NOQ1z9adrXGj3Etwv5Y2whKznBAj+mJPj92fKUATXk17ajRN7vy5O1GlcRuJiwC3PrJEBDHFmYGC/ZA3g1DTY0Vf5b1a0HB/nfQ2Bzp2CaouukZ48iOR/mdTyhbynogWVNtKUZ42M6/BPTnCq3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VkDcK3Z0qwbDqpb9ofD+FJ6pzl/nVgzLBmR9bkH0KWMAUaIfi8ERMmpk//NehS8KUMO6IvB3yovz4mka0mWv8TCw+fuUvp0egZQpmeAzK08PymzsnYD7cFJTmNifuZJ0bQPL9TFpqTk254v7Ivs25LYDtXB+8QSaP50Uys1c64DJXonybNedqz9HuErjpZw5N+e5qTdtdxI3xmIH6IFKQ7YqW6QE2GiYIIfKkP/Dha8A+x4/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znp0+pBfbGpS2P3D8V6W2IL9/EPr7x7G/0tDB3PyeIUOMItKQoYQiKLSOqwYuk3bvZh+cgQLNa1ung011oVfJrgM6mVzKdlGehmqJevMcY+3Vni+gSsMKNiIp2FFxT6rwZIwnUfguRV5vnEPc5X75KrVr5WvlRLMkuhemAUfNqfPjANawCBhesJYWbmha5LYkDerJNBAGzWrZ/su3+yXVHltMrD9FZBEeR+S6y+ETtWlz4uT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IvtwYAc/P/zqTk7asyVMXoZXnvCDaFkSmHLY6Vl9Yk83rOKjFduYBh0exPMnfgdj6+OVBugeEmqqsHaciIHHzf85tce1WEl/YTd+btbKlF63eIfOET0Q6FUzBwZUFvLbgJd5Nd5HQ3cz33pA6/trxJC/boHwT/xIslsNXNljImlcpVI47hMJaBopJcaMUhHl8SV5ggQv+/PPh+iJ47PS0p67o3qsryMWhTa0caCP3Cx5t/8N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Vs7DyccmFX71nCFiGm9XeR6ElR9nP58ea94wMbmUKFGVsfppm1qesn6XhQw/LbmWgti+R29fLycjwCOeBRww4RyZ5z7mtG24671Zj/DfhVCnG5T3zQlocLN0XJSDE8oXxc4bDx2Jx8bpu41tNy6HGZaF2NjMK0G9WRtYbxbRswoWL6DnuPGS0iDoI+HlI7ek01PZ6IavdZkzdPksGLPgESsCJzGdZv3rQKGE0qb7Q1K4BErF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2tJIY164nfTHkHpt3NBJ996i2bjicgs7C2q4dZLpJAJGMZ8lmEO8GT6y8KPS/a7qhLGdQ9OAekf1fw/6NgsoxA2kAoTyo1yPHHR5NmJpqTcq+o3oT9jDNx+o/q77o0hsDMTK9m6LAe/sUHjoHkH0Xg4/8rUzhNKP40L6y5ySYQrbv5ft3eMrt1G6GWWlSb8dw2dgdgEdk8lvD1ZDUq5LBUQX0LKdIuMtMJMVLtSBirAoyRVQ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iGE6YNhUQ5zkCnloWhmeSkwN/iRimL6+Jitp3glgpJuprs9dQLxuBUuRRdXnWtEeyKFCRDGj3vMSB03EOPlzscPdZXoRjV8lwaCWxgweb2MJ2QBYbI34/DPFmIMydjgbQefaYBaq57IqLwVLaQGJMtKU1G0M0hvvmz9FJzA7JtDeH5PGbQ/oLK8I7taX11/s4/7EvOAG0msppbG8g3qsxl5r/KblP9GpvDL330UBGK8eX3CU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wFKR6byzkN5PCpFcTJVcNu9FPYFP8F/u8Nc/3DAt/SR6iL0NhBKMXdakIgmTLU2Q3x5b58G/CkMDg9IL0ESaW3xc77hKeU5+/uQ+mj5c3rRA7hKTW3G3nd3V2ZvLq8ND8uUr0EvORMrDlLMLBDFDK9K96MJvdN3AxyX7kCzHB0YsrvBF0+h8fh2Lw5+EEIGLWe0L6mG1WXJ5xJeBGa7kmcYMq7kcGPYIS2IdlZt6j1Dn+yr7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WZwnns0IxqlcW/Xef5noKBFW0qZCHdNiH9UW/LwWCaP6XSVnZNWGiASme3MfGkYiiJXoa0dhMPKTjtmnM+3axlAruHFNPLGJeJSQVWVxEMkon2evYbW5Z/5fIaIhmTU6AvpLRSF0+9ay3WfA83YLXPry7PFtK4qzfvnMIvWwYQXM/HAKiDj2zH3eeFzn7i8PiZhPnPv9pDaHRazMHLaxuTjzI3kGZy6n4tTgk9EmPXEJ5CQg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0S8SGfpN88Sp5I3XpuCQzl10czh2HLDu98x7giocMmeC2TrwWUcsOrR+dcI+LgvFNQzyp/hF9L49/QOYEm5TXtNa9jJvJUhBVj3a8lwZaXuAYVa/4yLxkO+BOPxjs5Mp5UuQd290HcsQ3lG4xzQWVT1JkJ4tmpSJ+pXKKbCSy1TJgMWUd4O3B+QIoQ7jqth5Tc5iD7wsnCyksQ9vPV+pdUU/ii41OXhQNmLSL5/8tx3RquP0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/yfZ4czZ59UV8/NrsE0kbA==</vt:lpwstr>
  </property>
  <property fmtid="{D5CDD505-2E9C-101B-9397-08002B2CF9AE}" pid="27" name="_ms_pID_72534312_00">
    <vt:lpwstr>_ms_pID_72534312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1468404653</vt:lpwstr>
  </property>
</Properties>
</file>