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24" r:id="rId3"/>
    <p:sldId id="352" r:id="rId4"/>
    <p:sldId id="317" r:id="rId5"/>
    <p:sldId id="318" r:id="rId6"/>
    <p:sldId id="319" r:id="rId7"/>
    <p:sldId id="320" r:id="rId8"/>
    <p:sldId id="321" r:id="rId9"/>
    <p:sldId id="322" r:id="rId10"/>
    <p:sldId id="450" r:id="rId11"/>
    <p:sldId id="433" r:id="rId12"/>
    <p:sldId id="440" r:id="rId13"/>
    <p:sldId id="465"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p:restoredTop sz="94808"/>
  </p:normalViewPr>
  <p:slideViewPr>
    <p:cSldViewPr>
      <p:cViewPr varScale="1">
        <p:scale>
          <a:sx n="81" d="100"/>
          <a:sy n="81" d="100"/>
        </p:scale>
        <p:origin x="1445"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4</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5</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6</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7</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8</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9</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Laurent Cariou (Intel)</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Laurent Cariou (Intel)</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Laurent Cariou (Intel)</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Laurent Cariou (Intel)</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Laurent Cariou (Intel)</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Laurent Cariou (Intel)</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Laurent Cariou (Intel)</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Laurent Cariou (Intel)</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Laurent Cariou (Intel)</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Laurent Cariou (Intel)</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Laurent Cariou (Intel)</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2017</a:t>
            </a:r>
            <a:endParaRPr lang="en-US" dirty="0"/>
          </a:p>
        </p:txBody>
      </p:sp>
      <p:sp>
        <p:nvSpPr>
          <p:cNvPr id="1029" name="Rectangle 5"/>
          <p:cNvSpPr>
            <a:spLocks noGrp="1" noChangeArrowheads="1"/>
          </p:cNvSpPr>
          <p:nvPr>
            <p:ph type="ftr" sz="quarter" idx="3"/>
          </p:nvPr>
        </p:nvSpPr>
        <p:spPr bwMode="auto">
          <a:xfrm>
            <a:off x="7179770" y="6475413"/>
            <a:ext cx="13641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Laurent Cariou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21" y="332601"/>
            <a:ext cx="328307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802.11-17/0482r0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urent.cariou@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028" name="Footer Placeholder 4"/>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t>
            </a:r>
            <a:r>
              <a:rPr lang="en-US" altLang="en-US" sz="2800" dirty="0" smtClean="0"/>
              <a:t>SR Ad-hoc </a:t>
            </a:r>
            <a:r>
              <a:rPr lang="en-US" altLang="en-US" sz="2800" dirty="0" smtClean="0"/>
              <a:t/>
            </a:r>
            <a:br>
              <a:rPr lang="en-US" altLang="en-US" sz="2800" dirty="0" smtClean="0"/>
            </a:br>
            <a:r>
              <a:rPr lang="en-US" altLang="en-US" sz="2800" dirty="0" smtClean="0"/>
              <a:t>March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13,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2690921605"/>
              </p:ext>
            </p:extLst>
          </p:nvPr>
        </p:nvGraphicFramePr>
        <p:xfrm>
          <a:off x="609600" y="2821146"/>
          <a:ext cx="8001000" cy="111252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Laurent Cariou</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t>Intel</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Portland,</a:t>
                      </a:r>
                      <a:r>
                        <a:rPr lang="en-US" sz="1600" baseline="0" dirty="0" smtClean="0"/>
                        <a:t> OR</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hlinkClick r:id="rId3"/>
                        </a:rPr>
                        <a:t>Laurent.cariou@intel.com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Guido Hiertz</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t>Ericsson</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a:t>
            </a:r>
            <a:r>
              <a:rPr lang="en-US" altLang="en-US" dirty="0" smtClean="0"/>
              <a:t>(SR)</a:t>
            </a:r>
            <a:endParaRPr lang="en-US" altLang="en-US" dirty="0" smtClean="0"/>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5" name="Footer Placeholder 4"/>
          <p:cNvSpPr>
            <a:spLocks noGrp="1"/>
          </p:cNvSpPr>
          <p:nvPr>
            <p:ph type="ftr" sz="quarter" idx="11"/>
          </p:nvPr>
        </p:nvSpPr>
        <p:spPr>
          <a:xfrm>
            <a:off x="7179770" y="6475413"/>
            <a:ext cx="1364155" cy="184666"/>
          </a:xfrm>
        </p:spPr>
        <p:txBody>
          <a:bodyPr/>
          <a:lstStyle/>
          <a:p>
            <a:pPr>
              <a:defRPr/>
            </a:pPr>
            <a:r>
              <a:rPr lang="en-US" dirty="0" smtClean="0">
                <a:ea typeface="+mn-ea"/>
              </a:rPr>
              <a:t>Laurent Cariou (Intel)</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10</a:t>
            </a:fld>
            <a:endParaRPr lang="en-US" altLang="en-US" dirty="0"/>
          </a:p>
        </p:txBody>
      </p:sp>
      <p:graphicFrame>
        <p:nvGraphicFramePr>
          <p:cNvPr id="7" name="Table 6"/>
          <p:cNvGraphicFramePr>
            <a:graphicFrameLocks noGrp="1"/>
          </p:cNvGraphicFramePr>
          <p:nvPr>
            <p:extLst>
              <p:ext uri="{D42A27DB-BD31-4B8C-83A1-F6EECF244321}">
                <p14:modId xmlns:p14="http://schemas.microsoft.com/office/powerpoint/2010/main" val="3706529164"/>
              </p:ext>
            </p:extLst>
          </p:nvPr>
        </p:nvGraphicFramePr>
        <p:xfrm>
          <a:off x="673100" y="2501265"/>
          <a:ext cx="7708900" cy="2451735"/>
        </p:xfrm>
        <a:graphic>
          <a:graphicData uri="http://schemas.openxmlformats.org/drawingml/2006/table">
            <a:tbl>
              <a:tblPr>
                <a:tableStyleId>{5C22544A-7EE6-4342-B048-85BDC9FD1C3A}</a:tableStyleId>
              </a:tblPr>
              <a:tblGrid>
                <a:gridCol w="916341"/>
                <a:gridCol w="4261713"/>
                <a:gridCol w="1599960"/>
                <a:gridCol w="930886"/>
              </a:tblGrid>
              <a:tr h="190500">
                <a:tc>
                  <a:txBody>
                    <a:bodyPr/>
                    <a:lstStyle/>
                    <a:p>
                      <a:pPr algn="ctr" fontAlgn="b"/>
                      <a:r>
                        <a:rPr lang="en-US" sz="1400" u="none" strike="noStrike" dirty="0">
                          <a:effectLst/>
                        </a:rPr>
                        <a:t>DCN</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Title</a:t>
                      </a:r>
                      <a:endParaRPr lang="en-US" sz="14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Author</a:t>
                      </a:r>
                      <a:endParaRPr lang="en-US" sz="14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sub-group</a:t>
                      </a:r>
                      <a:endParaRPr lang="en-US" sz="14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b"/>
                      <a:r>
                        <a:rPr lang="en-US" sz="1400" u="none" strike="noStrike">
                          <a:effectLst/>
                        </a:rPr>
                        <a:t>11-16/1063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Unified SR text DSC, ATPC, inter-BSS</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Graham Smith</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SR</a:t>
                      </a:r>
                      <a:endParaRPr lang="en-US" sz="14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400" u="none" strike="noStrike">
                          <a:effectLst/>
                        </a:rPr>
                        <a:t>11-16/1476</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CR-for section-25-9-spatial-reuse-operation-for-HE-PPDU</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Matthew Fischer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SR</a:t>
                      </a:r>
                      <a:endParaRPr lang="en-US" sz="14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400" u="none" strike="noStrike">
                          <a:effectLst/>
                        </a:rPr>
                        <a:t>11-17/0075</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dirty="0">
                          <a:effectLst/>
                        </a:rPr>
                        <a:t>SRP-based SR Summary and Update</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Matthew Fischer</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SR</a:t>
                      </a:r>
                      <a:endParaRPr lang="en-US" sz="14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400" u="none" strike="noStrike">
                          <a:effectLst/>
                        </a:rPr>
                        <a:t>11-17/0163</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dirty="0">
                          <a:effectLst/>
                        </a:rPr>
                        <a:t>DSC as OBSS_PD</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Graham Smith</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SR</a:t>
                      </a:r>
                      <a:endParaRPr lang="en-US" sz="14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400" u="none" strike="noStrike">
                          <a:effectLst/>
                        </a:rPr>
                        <a:t>11-17/0267</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dirty="0">
                          <a:effectLst/>
                        </a:rPr>
                        <a:t>CR for 25.9.2.2 OBSS_PD Spatial reuse</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laurent cariou </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SR</a:t>
                      </a:r>
                      <a:endParaRPr lang="en-US" sz="14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400" u="none" strike="noStrike">
                          <a:effectLst/>
                        </a:rPr>
                        <a:t>11-17/0455</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dirty="0">
                          <a:effectLst/>
                        </a:rPr>
                        <a:t>Some clarifications on current SR spec text</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400" u="none" strike="noStrike">
                          <a:effectLst/>
                        </a:rPr>
                        <a:t>laurent cariou </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400" u="none" strike="noStrike">
                          <a:effectLst/>
                        </a:rPr>
                        <a:t>SR</a:t>
                      </a:r>
                      <a:endParaRPr lang="en-US" sz="14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400" u="none" strike="noStrike">
                          <a:effectLst/>
                        </a:rPr>
                        <a:t>11-17/0383</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SR</a:t>
                      </a:r>
                      <a:endParaRPr lang="en-US" sz="14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400" u="none" strike="noStrike">
                          <a:effectLst/>
                        </a:rPr>
                        <a:t>11-17/0452</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SR</a:t>
                      </a:r>
                      <a:endParaRPr lang="en-US" sz="14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400" u="none" strike="noStrike">
                          <a:effectLst/>
                        </a:rPr>
                        <a:t>11-17/0458</a:t>
                      </a:r>
                      <a:endParaRPr lang="en-US" sz="1400" b="0" i="0" u="none" strike="noStrike">
                        <a:solidFill>
                          <a:srgbClr val="000000"/>
                        </a:solidFill>
                        <a:effectLst/>
                        <a:latin typeface="Calibri" panose="020F0502020204030204" pitchFamily="34" charset="0"/>
                      </a:endParaRPr>
                    </a:p>
                  </a:txBody>
                  <a:tcPr marL="9525" marR="9525" marT="9525" marB="0"/>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SR</a:t>
                      </a:r>
                      <a:endParaRPr lang="en-US" sz="14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400" u="none" strike="noStrike" dirty="0">
                          <a:effectLst/>
                        </a:rPr>
                        <a:t>11-17/0459</a:t>
                      </a:r>
                      <a:endParaRPr lang="en-US" sz="1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SR</a:t>
                      </a:r>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endParaRPr lang="en-US" sz="26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endParaRPr lang="en-US" sz="2000" dirty="0"/>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9459" name="Footer Placeholder 4"/>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2</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a:t>
            </a:r>
            <a:r>
              <a:rPr lang="en-US" altLang="en-US" sz="1800" dirty="0" smtClean="0"/>
              <a:t>1 </a:t>
            </a:r>
            <a:r>
              <a:rPr lang="en-US" altLang="en-US" sz="1800" dirty="0" smtClean="0"/>
              <a:t>MAC ad hoc sessions this week</a:t>
            </a:r>
          </a:p>
          <a:p>
            <a:pPr lvl="1"/>
            <a:r>
              <a:rPr lang="en-US" altLang="en-US" sz="1600" dirty="0" smtClean="0"/>
              <a:t>Tuesday PM3</a:t>
            </a:r>
            <a:endParaRPr lang="en-US" altLang="en-US" sz="1600" dirty="0" smtClean="0"/>
          </a:p>
          <a:p>
            <a:endParaRPr lang="en-US" altLang="en-US" sz="1400" dirty="0" smtClean="0"/>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2291" name="Footer Placeholder 2"/>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3</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3</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3315" name="Footer Placeholder 4"/>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4</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4339" name="Footer Placeholder 3"/>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5</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5363" name="Footer Placeholder 3"/>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6</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6387" name="Footer Placeholder 3"/>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7</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7411" name="Footer Placeholder 3"/>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8</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8435" name="Footer Placeholder 3"/>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9</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26806</TotalTime>
  <Words>1125</Words>
  <Application>Microsoft Office PowerPoint</Application>
  <PresentationFormat>On-screen Show (4:3)</PresentationFormat>
  <Paragraphs>209</Paragraphs>
  <Slides>13</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MS PGothic</vt:lpstr>
      <vt:lpstr>MS PGothic</vt:lpstr>
      <vt:lpstr>Arial</vt:lpstr>
      <vt:lpstr>Calibri</vt:lpstr>
      <vt:lpstr>Helvetica</vt:lpstr>
      <vt:lpstr>Monotype Sorts</vt:lpstr>
      <vt:lpstr>Times New Roman</vt:lpstr>
      <vt:lpstr>802-11-Submission</vt:lpstr>
      <vt:lpstr>TGax SR Ad-hoc  March 2017 Meeting Agenda</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(SR)</vt:lpstr>
      <vt:lpstr>Ad Hoc Groups Operation (1/2) Governing document is 15/075r0</vt:lpstr>
      <vt:lpstr>Ad Hoc Groups Operation (2/2) Governing document is 15/075r0</vt:lpstr>
      <vt:lpstr>Straw Poll #1 </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Cariou, Laurent</cp:lastModifiedBy>
  <cp:revision>1768</cp:revision>
  <cp:lastPrinted>1998-02-10T13:28:06Z</cp:lastPrinted>
  <dcterms:created xsi:type="dcterms:W3CDTF">2007-04-17T18:10:23Z</dcterms:created>
  <dcterms:modified xsi:type="dcterms:W3CDTF">2017-03-14T21:12:31Z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