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539" r:id="rId3"/>
    <p:sldId id="608" r:id="rId4"/>
    <p:sldId id="611" r:id="rId5"/>
    <p:sldId id="609" r:id="rId6"/>
    <p:sldId id="610" r:id="rId7"/>
    <p:sldId id="61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C00"/>
    <a:srgbClr val="A2A95B"/>
    <a:srgbClr val="E6FE06"/>
    <a:srgbClr val="9C992B"/>
    <a:srgbClr val="C7C739"/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9" autoAdjust="0"/>
    <p:restoredTop sz="93160" autoAdjust="0"/>
  </p:normalViewPr>
  <p:slideViewPr>
    <p:cSldViewPr>
      <p:cViewPr>
        <p:scale>
          <a:sx n="82" d="100"/>
          <a:sy n="82" d="100"/>
        </p:scale>
        <p:origin x="14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2352" y="-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51878" y="8982075"/>
            <a:ext cx="12663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dirty="0" smtClean="0"/>
              <a:t>Laurent cariou, Intel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53701" y="8985250"/>
            <a:ext cx="17280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da-DK" dirty="0" smtClean="0"/>
              <a:t>Laurent cariou, Intel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553701" y="8985250"/>
            <a:ext cx="1728037" cy="184666"/>
          </a:xfrm>
        </p:spPr>
        <p:txBody>
          <a:bodyPr/>
          <a:lstStyle/>
          <a:p>
            <a:pPr lvl="4">
              <a:defRPr/>
            </a:pPr>
            <a:r>
              <a:rPr lang="da-DK" dirty="0" smtClean="0"/>
              <a:t>Laurent cariou, 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21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Cariou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802.11-17/0477r0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March,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400" dirty="0" smtClean="0"/>
              <a:t>Buffer status report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371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2017-03-13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507122"/>
              </p:ext>
            </p:extLst>
          </p:nvPr>
        </p:nvGraphicFramePr>
        <p:xfrm>
          <a:off x="1001713" y="2024063"/>
          <a:ext cx="7216775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7" name="Document" r:id="rId4" imgW="10136095" imgH="6077824" progId="Word.Document.8">
                  <p:embed/>
                </p:oleObj>
              </mc:Choice>
              <mc:Fallback>
                <p:oleObj name="Document" r:id="rId4" imgW="10136095" imgH="607782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024063"/>
                        <a:ext cx="7216775" cy="433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GB" dirty="0"/>
              <a:t>The two methods for reporting queue size (Queue Size field in </a:t>
            </a:r>
            <a:r>
              <a:rPr lang="en-GB" dirty="0" err="1"/>
              <a:t>QoS</a:t>
            </a:r>
            <a:r>
              <a:rPr lang="en-GB" dirty="0"/>
              <a:t> Data and BSR A-Control) are not compatible with each other. </a:t>
            </a:r>
            <a:endParaRPr lang="en-GB" dirty="0" smtClean="0"/>
          </a:p>
          <a:p>
            <a:pPr lvl="1"/>
            <a:r>
              <a:rPr lang="en-GB" dirty="0" smtClean="0"/>
              <a:t>The </a:t>
            </a:r>
            <a:r>
              <a:rPr lang="en-GB" dirty="0"/>
              <a:t>Queue Size in </a:t>
            </a:r>
            <a:r>
              <a:rPr lang="en-GB" dirty="0" err="1"/>
              <a:t>QoS</a:t>
            </a:r>
            <a:r>
              <a:rPr lang="en-GB" dirty="0"/>
              <a:t> Data is reported per TID while Queue Size in BSR A-Control is reported per AC.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QoS</a:t>
            </a:r>
            <a:r>
              <a:rPr lang="en-GB" dirty="0" smtClean="0"/>
              <a:t> control solution is the preferred option. </a:t>
            </a:r>
          </a:p>
          <a:p>
            <a:pPr lvl="1"/>
            <a:r>
              <a:rPr lang="en-US" dirty="0"/>
              <a:t>Queue size report is present in every </a:t>
            </a:r>
            <a:r>
              <a:rPr lang="en-US" dirty="0" err="1"/>
              <a:t>QoS</a:t>
            </a:r>
            <a:r>
              <a:rPr lang="en-US" dirty="0"/>
              <a:t> Data frame</a:t>
            </a:r>
          </a:p>
          <a:p>
            <a:pPr lvl="1"/>
            <a:r>
              <a:rPr lang="en-US" dirty="0"/>
              <a:t>AP must support for Queue Size reporting (Queue Size reporting is mandatory, BSR is optional)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GB" dirty="0" smtClean="0"/>
              <a:t>But because of the incompatibility between </a:t>
            </a:r>
            <a:r>
              <a:rPr lang="en-GB" dirty="0" err="1" smtClean="0"/>
              <a:t>QoS</a:t>
            </a:r>
            <a:r>
              <a:rPr lang="en-GB" dirty="0" smtClean="0"/>
              <a:t> control and BSR A-ctrl, most of the STAs will use only </a:t>
            </a:r>
            <a:r>
              <a:rPr lang="en-GB" dirty="0" err="1" smtClean="0"/>
              <a:t>QoS</a:t>
            </a:r>
            <a:r>
              <a:rPr lang="en-GB" dirty="0" smtClean="0"/>
              <a:t> control. </a:t>
            </a:r>
          </a:p>
          <a:p>
            <a:pPr lvl="1"/>
            <a:r>
              <a:rPr lang="en-US" dirty="0"/>
              <a:t>AP would need to record BSR report separately from Queue Size report since they are incompatible</a:t>
            </a:r>
          </a:p>
          <a:p>
            <a:pPr lvl="1"/>
            <a:endParaRPr lang="en-GB" dirty="0" smtClean="0"/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</a:t>
            </a:r>
            <a:r>
              <a:rPr lang="en-US" dirty="0"/>
              <a:t>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Laurent </a:t>
            </a:r>
            <a:r>
              <a:rPr lang="en-US" altLang="ko-KR" dirty="0" err="1" smtClean="0"/>
              <a:t>cariou,</a:t>
            </a:r>
            <a:r>
              <a:rPr lang="en-US" altLang="ko-KR" dirty="0" smtClean="0"/>
              <a:t>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8956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/>
              <a:t>But </a:t>
            </a:r>
            <a:r>
              <a:rPr lang="en-US" dirty="0" err="1"/>
              <a:t>QoS</a:t>
            </a:r>
            <a:r>
              <a:rPr lang="en-US" dirty="0"/>
              <a:t> control is limited in size to 64 768 octets </a:t>
            </a:r>
          </a:p>
          <a:p>
            <a:r>
              <a:rPr lang="en-US" dirty="0"/>
              <a:t>While BSR A control defines a scaling factor of 2 bits to get the following max sizes:</a:t>
            </a:r>
          </a:p>
          <a:p>
            <a:pPr lvl="1"/>
            <a:r>
              <a:rPr lang="en-US" dirty="0"/>
              <a:t>SF2: 520KB, SF3: 4.16MB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1408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 smtClean="0"/>
              <a:t>Most </a:t>
            </a:r>
            <a:r>
              <a:rPr lang="en-US" dirty="0"/>
              <a:t>of the time, high throughput STAs will report the max buffers, and the AP will have hard time figuring out how to schedule the STAs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best approach to solve the problem of </a:t>
            </a:r>
            <a:r>
              <a:rPr lang="en-US" dirty="0" smtClean="0"/>
              <a:t>buffer report (which </a:t>
            </a:r>
            <a:r>
              <a:rPr lang="en-US" dirty="0"/>
              <a:t>is crucial for 11ax UL OFDMA performance) is to modify the scaling factor of the queue size in the </a:t>
            </a:r>
            <a:r>
              <a:rPr lang="en-US" dirty="0" err="1"/>
              <a:t>QoS</a:t>
            </a:r>
            <a:r>
              <a:rPr lang="en-US" dirty="0"/>
              <a:t> control field </a:t>
            </a:r>
          </a:p>
          <a:p>
            <a:pPr lvl="1"/>
            <a:r>
              <a:rPr lang="en-US" dirty="0"/>
              <a:t>Propose a different unit for </a:t>
            </a:r>
            <a:r>
              <a:rPr lang="en-US" dirty="0" err="1"/>
              <a:t>QoS</a:t>
            </a:r>
            <a:r>
              <a:rPr lang="en-US" dirty="0"/>
              <a:t> control Queue size field for HE STAs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0975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4267200"/>
          </a:xfrm>
        </p:spPr>
        <p:txBody>
          <a:bodyPr/>
          <a:lstStyle/>
          <a:p>
            <a:r>
              <a:rPr lang="en-US" dirty="0" smtClean="0"/>
              <a:t>Option 1: Fixed </a:t>
            </a:r>
            <a:r>
              <a:rPr lang="en-US" dirty="0"/>
              <a:t>modified unit: </a:t>
            </a:r>
            <a:endParaRPr lang="en-US" dirty="0" smtClean="0"/>
          </a:p>
          <a:p>
            <a:pPr lvl="1"/>
            <a:r>
              <a:rPr lang="en-US" dirty="0" smtClean="0"/>
              <a:t>256 </a:t>
            </a:r>
            <a:r>
              <a:rPr lang="en-US" dirty="0"/>
              <a:t>octets for legacy, 2 048 for HE for instance</a:t>
            </a:r>
          </a:p>
          <a:p>
            <a:pPr lvl="1"/>
            <a:r>
              <a:rPr lang="en-US" dirty="0" smtClean="0"/>
              <a:t>No changes to the bit assignments of the </a:t>
            </a:r>
            <a:r>
              <a:rPr lang="en-US" dirty="0" err="1" smtClean="0"/>
              <a:t>QoS</a:t>
            </a:r>
            <a:r>
              <a:rPr lang="en-US" dirty="0" smtClean="0"/>
              <a:t> control field (8 bits queue size) - simple</a:t>
            </a:r>
          </a:p>
          <a:p>
            <a:pPr lvl="1"/>
            <a:r>
              <a:rPr lang="en-US" dirty="0" smtClean="0"/>
              <a:t>No Scaling factor: weaker granularity for small buffers, no saturation for high throughput STAs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Option 2: long term parametrization of a scaling factor for the whole BSS</a:t>
            </a:r>
          </a:p>
          <a:p>
            <a:pPr lvl="1"/>
            <a:r>
              <a:rPr lang="en-US" dirty="0" smtClean="0"/>
              <a:t>2 bits SF included in an IE in Beacons</a:t>
            </a:r>
          </a:p>
          <a:p>
            <a:pPr lvl="1"/>
            <a:r>
              <a:rPr lang="en-US" dirty="0" smtClean="0"/>
              <a:t>Queue size field in </a:t>
            </a:r>
            <a:r>
              <a:rPr lang="en-US" dirty="0" err="1" smtClean="0"/>
              <a:t>QoS</a:t>
            </a:r>
            <a:r>
              <a:rPr lang="en-US" dirty="0" smtClean="0"/>
              <a:t> control field value in units of 256 octets x SF for all STAs</a:t>
            </a:r>
          </a:p>
          <a:p>
            <a:pPr lvl="1"/>
            <a:r>
              <a:rPr lang="en-US" dirty="0" smtClean="0"/>
              <a:t>Static scaling factor for all STAs of the BSS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options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84318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dirty="0"/>
              <a:t>Option 3: Per STA per TID long term parametrization of a scaling factor</a:t>
            </a:r>
          </a:p>
          <a:p>
            <a:pPr lvl="1"/>
            <a:r>
              <a:rPr lang="en-US" dirty="0"/>
              <a:t>2 bits SF is included in ADDBA extension element to negotiate a scaling factor per TID per STA</a:t>
            </a:r>
          </a:p>
          <a:p>
            <a:pPr lvl="1"/>
            <a:r>
              <a:rPr lang="en-US" dirty="0"/>
              <a:t>SF mapping identical to A-ctrl BSR</a:t>
            </a:r>
          </a:p>
          <a:p>
            <a:pPr lvl="1"/>
            <a:r>
              <a:rPr lang="en-US" dirty="0"/>
              <a:t>Queue size field in </a:t>
            </a:r>
            <a:r>
              <a:rPr lang="en-US" dirty="0" err="1"/>
              <a:t>QoS</a:t>
            </a:r>
            <a:r>
              <a:rPr lang="en-US" dirty="0"/>
              <a:t> control field value in units of 256 octets x SF</a:t>
            </a:r>
          </a:p>
          <a:p>
            <a:pPr lvl="1"/>
            <a:r>
              <a:rPr lang="en-US" dirty="0"/>
              <a:t>Static scaling factor to adapt to STA’s </a:t>
            </a:r>
            <a:r>
              <a:rPr lang="en-US" dirty="0" smtClean="0"/>
              <a:t>traffic</a:t>
            </a:r>
          </a:p>
          <a:p>
            <a:endParaRPr lang="en-US" dirty="0"/>
          </a:p>
          <a:p>
            <a:r>
              <a:rPr lang="en-US" dirty="0" smtClean="0"/>
              <a:t>Option 4: Dynamic scaling factor included in </a:t>
            </a:r>
            <a:r>
              <a:rPr lang="en-US" dirty="0" err="1" smtClean="0"/>
              <a:t>QoS</a:t>
            </a:r>
            <a:r>
              <a:rPr lang="en-US" dirty="0" smtClean="0"/>
              <a:t> control field</a:t>
            </a:r>
          </a:p>
          <a:p>
            <a:pPr lvl="1"/>
            <a:r>
              <a:rPr lang="en-US" dirty="0" smtClean="0"/>
              <a:t>Repurpose MSB of TID field in </a:t>
            </a:r>
            <a:r>
              <a:rPr lang="en-US" dirty="0" err="1" smtClean="0"/>
              <a:t>QoS</a:t>
            </a:r>
            <a:r>
              <a:rPr lang="en-US" dirty="0" smtClean="0"/>
              <a:t> control field to have a 1-bit scaling factor, and keep 8 bits queue size</a:t>
            </a:r>
          </a:p>
          <a:p>
            <a:pPr lvl="2"/>
            <a:r>
              <a:rPr lang="en-US" dirty="0" smtClean="0"/>
              <a:t>Bit set to 0: queue size with units of 256 Octets (legacy)</a:t>
            </a:r>
          </a:p>
          <a:p>
            <a:pPr lvl="2"/>
            <a:r>
              <a:rPr lang="en-US" dirty="0" smtClean="0"/>
              <a:t>Bit set to 1: queue size with units of 2048 Octets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options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43322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5:</a:t>
            </a:r>
          </a:p>
          <a:p>
            <a:pPr lvl="1"/>
            <a:r>
              <a:rPr lang="en-US" dirty="0" smtClean="0"/>
              <a:t>SF included in the 8 bits queue size of </a:t>
            </a:r>
            <a:r>
              <a:rPr lang="en-US" dirty="0" err="1" smtClean="0"/>
              <a:t>QoS</a:t>
            </a:r>
            <a:r>
              <a:rPr lang="en-US" dirty="0" smtClean="0"/>
              <a:t> control field</a:t>
            </a:r>
          </a:p>
          <a:p>
            <a:pPr lvl="2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options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Laurent cariou, Intel</a:t>
            </a:r>
            <a:endParaRPr lang="en-US" altLang="ko-K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73698"/>
              </p:ext>
            </p:extLst>
          </p:nvPr>
        </p:nvGraphicFramePr>
        <p:xfrm>
          <a:off x="2133600" y="2621280"/>
          <a:ext cx="3366135" cy="807720"/>
        </p:xfrm>
        <a:graphic>
          <a:graphicData uri="http://schemas.openxmlformats.org/drawingml/2006/table">
            <a:tbl>
              <a:tblPr firstRow="1" firstCol="1" bandRow="1"/>
              <a:tblGrid>
                <a:gridCol w="643890"/>
                <a:gridCol w="2722245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0-63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0 - 16128 bytes (units of 256 bytes)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64-191 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18176 - 278272 bytes (units of 2048 bytes)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192-254 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286464 - 794368 bytes (units of 8192 bytes)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858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125520</TotalTime>
  <Words>560</Words>
  <Application>Microsoft Office PowerPoint</Application>
  <PresentationFormat>On-screen Show (4:3)</PresentationFormat>
  <Paragraphs>78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Microsoft Word 97 - 2003 Document</vt:lpstr>
      <vt:lpstr>Buffer status report</vt:lpstr>
      <vt:lpstr>Problem statement</vt:lpstr>
      <vt:lpstr>Problem statement</vt:lpstr>
      <vt:lpstr>Solutions</vt:lpstr>
      <vt:lpstr>Different options</vt:lpstr>
      <vt:lpstr>Different options</vt:lpstr>
      <vt:lpstr>Different options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Cariou, Laurent</cp:lastModifiedBy>
  <cp:revision>2676</cp:revision>
  <cp:lastPrinted>1998-02-10T13:28:06Z</cp:lastPrinted>
  <dcterms:created xsi:type="dcterms:W3CDTF">2007-05-21T21:00:37Z</dcterms:created>
  <dcterms:modified xsi:type="dcterms:W3CDTF">2017-03-14T17:47:24Z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