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6" r:id="rId2"/>
    <p:sldId id="257" r:id="rId3"/>
    <p:sldId id="288" r:id="rId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4660"/>
  </p:normalViewPr>
  <p:slideViewPr>
    <p:cSldViewPr>
      <p:cViewPr varScale="1">
        <p:scale>
          <a:sx n="92" d="100"/>
          <a:sy n="92" d="100"/>
        </p:scale>
        <p:origin x="1278" y="6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3/14/2017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Ali Raissinia, Erik Lindskog, Naveen Kakani, Qualcomm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Ali Raissinia, Erik Lindskog, Naveen Kakani, Qualcomm</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Ali Raissinia, Erik Lindskog, Naveen Kakani, Qualcomm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2017</a:t>
            </a:r>
            <a:endParaRPr lang="en-GB"/>
          </a:p>
        </p:txBody>
      </p:sp>
      <p:sp>
        <p:nvSpPr>
          <p:cNvPr id="6" name="Footer Placeholder 5"/>
          <p:cNvSpPr>
            <a:spLocks noGrp="1"/>
          </p:cNvSpPr>
          <p:nvPr>
            <p:ph type="ftr" idx="11"/>
          </p:nvPr>
        </p:nvSpPr>
        <p:spPr/>
        <p:txBody>
          <a:bodyPr/>
          <a:lstStyle>
            <a:lvl1pPr>
              <a:defRPr/>
            </a:lvl1pPr>
          </a:lstStyle>
          <a:p>
            <a:r>
              <a:rPr lang="en-GB" smtClean="0"/>
              <a:t>Ali Raissinia, Erik Lindskog, Naveen Kakani, Qualcomm</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Ali Raissinia, Erik Lindskog, Naveen Kakani,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2017</a:t>
            </a:r>
            <a:endParaRPr lang="en-GB"/>
          </a:p>
        </p:txBody>
      </p:sp>
      <p:sp>
        <p:nvSpPr>
          <p:cNvPr id="4" name="Footer Placeholder 3"/>
          <p:cNvSpPr>
            <a:spLocks noGrp="1"/>
          </p:cNvSpPr>
          <p:nvPr>
            <p:ph type="ftr" idx="11"/>
          </p:nvPr>
        </p:nvSpPr>
        <p:spPr/>
        <p:txBody>
          <a:bodyPr/>
          <a:lstStyle>
            <a:lvl1pPr>
              <a:defRPr/>
            </a:lvl1pPr>
          </a:lstStyle>
          <a:p>
            <a:r>
              <a:rPr lang="en-GB" smtClean="0"/>
              <a:t>Ali Raissinia, Erik Lindskog, Naveen Kakani, Qualcomm</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2017</a:t>
            </a:r>
            <a:endParaRPr lang="en-GB"/>
          </a:p>
        </p:txBody>
      </p:sp>
      <p:sp>
        <p:nvSpPr>
          <p:cNvPr id="3" name="Footer Placeholder 2"/>
          <p:cNvSpPr>
            <a:spLocks noGrp="1"/>
          </p:cNvSpPr>
          <p:nvPr>
            <p:ph type="ftr" idx="11"/>
          </p:nvPr>
        </p:nvSpPr>
        <p:spPr/>
        <p:txBody>
          <a:bodyPr/>
          <a:lstStyle>
            <a:lvl1pPr>
              <a:defRPr/>
            </a:lvl1pPr>
          </a:lstStyle>
          <a:p>
            <a:r>
              <a:rPr lang="en-GB" smtClean="0"/>
              <a:t>Ali Raissinia, Erik Lindskog, Naveen Kakani, Qualcomm</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Ali Raissinia, Erik Lindskog, Naveen Kakani, Qualcomm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Ali Raissinia, Erik Lindskog, Naveen Kakani, Qualcomm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Ali Raissinia, Erik Lindskog, Naveen Kakani,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802.11-17/0476r0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March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Ali Raissinia, Erik Lindskog, Naveen Kakani,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69938" y="817708"/>
            <a:ext cx="7772400" cy="838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UL MU Ranging Options in Light of Rx Power Imbalances</a:t>
            </a:r>
            <a:endParaRPr lang="en-GB" dirty="0"/>
          </a:p>
        </p:txBody>
      </p:sp>
      <p:sp>
        <p:nvSpPr>
          <p:cNvPr id="3074" name="Rectangle 2"/>
          <p:cNvSpPr>
            <a:spLocks noGrp="1" noChangeArrowheads="1"/>
          </p:cNvSpPr>
          <p:nvPr>
            <p:ph type="body" idx="1"/>
          </p:nvPr>
        </p:nvSpPr>
        <p:spPr>
          <a:xfrm>
            <a:off x="696912" y="1796706"/>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2017-03-14</a:t>
            </a:r>
            <a:endParaRPr lang="en-GB" sz="2000" b="0" dirty="0"/>
          </a:p>
        </p:txBody>
      </p:sp>
      <p:sp>
        <p:nvSpPr>
          <p:cNvPr id="3076" name="Rectangle 4"/>
          <p:cNvSpPr>
            <a:spLocks noChangeArrowheads="1"/>
          </p:cNvSpPr>
          <p:nvPr/>
        </p:nvSpPr>
        <p:spPr bwMode="auto">
          <a:xfrm>
            <a:off x="671945" y="240486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11"/>
          <p:cNvGraphicFramePr>
            <a:graphicFrameLocks noChangeAspect="1"/>
          </p:cNvGraphicFramePr>
          <p:nvPr>
            <p:extLst>
              <p:ext uri="{D42A27DB-BD31-4B8C-83A1-F6EECF244321}">
                <p14:modId xmlns:p14="http://schemas.microsoft.com/office/powerpoint/2010/main" val="360689949"/>
              </p:ext>
            </p:extLst>
          </p:nvPr>
        </p:nvGraphicFramePr>
        <p:xfrm>
          <a:off x="1037432" y="2939653"/>
          <a:ext cx="7237412" cy="3289300"/>
        </p:xfrm>
        <a:graphic>
          <a:graphicData uri="http://schemas.openxmlformats.org/presentationml/2006/ole">
            <mc:AlternateContent xmlns:mc="http://schemas.openxmlformats.org/markup-compatibility/2006">
              <mc:Choice xmlns:v="urn:schemas-microsoft-com:vml" Requires="v">
                <p:oleObj spid="_x0000_s3188" name="Document" r:id="rId5" imgW="9094605" imgH="4142714" progId="Word.Document.8">
                  <p:embed/>
                </p:oleObj>
              </mc:Choice>
              <mc:Fallback>
                <p:oleObj name="Document" r:id="rId5" imgW="9094605" imgH="4142714" progId="Word.Document.8">
                  <p:embed/>
                  <p:pic>
                    <p:nvPicPr>
                      <p:cNvPr id="0" name=""/>
                      <p:cNvPicPr>
                        <a:picLocks noChangeAspect="1" noChangeArrowheads="1"/>
                      </p:cNvPicPr>
                      <p:nvPr/>
                    </p:nvPicPr>
                    <p:blipFill>
                      <a:blip r:embed="rId6"/>
                      <a:srcRect/>
                      <a:stretch>
                        <a:fillRect/>
                      </a:stretch>
                    </p:blipFill>
                    <p:spPr bwMode="auto">
                      <a:xfrm>
                        <a:off x="1037432" y="2939653"/>
                        <a:ext cx="7237412" cy="3289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This presentation conveys some reflections on choices of UL MU ranging options for location in light of the Rx power imbalances that can be present among UL MU users when they are received by an AP.</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Ali Raissinia, Erik Lindskog, Naveen Kakani, Qualcomm</a:t>
            </a:r>
            <a:endParaRPr lang="en-GB" dirty="0"/>
          </a:p>
        </p:txBody>
      </p:sp>
      <p:sp>
        <p:nvSpPr>
          <p:cNvPr id="4" name="Date Placeholder 3"/>
          <p:cNvSpPr>
            <a:spLocks noGrp="1"/>
          </p:cNvSpPr>
          <p:nvPr>
            <p:ph type="dt" idx="15"/>
          </p:nvPr>
        </p:nvSpPr>
        <p:spPr/>
        <p:txBody>
          <a:bodyPr/>
          <a:lstStyle/>
          <a:p>
            <a:r>
              <a:rPr lang="en-US" smtClean="0"/>
              <a:t>March 2017</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00894"/>
            <a:ext cx="7770813" cy="914400"/>
          </a:xfrm>
        </p:spPr>
        <p:txBody>
          <a:bodyPr/>
          <a:lstStyle/>
          <a:p>
            <a:r>
              <a:rPr lang="en-US" dirty="0"/>
              <a:t>UL MU Limitations for Ranging Measurements</a:t>
            </a:r>
          </a:p>
        </p:txBody>
      </p:sp>
      <p:sp>
        <p:nvSpPr>
          <p:cNvPr id="3" name="Content Placeholder 2"/>
          <p:cNvSpPr>
            <a:spLocks noGrp="1"/>
          </p:cNvSpPr>
          <p:nvPr>
            <p:ph idx="1"/>
          </p:nvPr>
        </p:nvSpPr>
        <p:spPr>
          <a:xfrm>
            <a:off x="696912" y="1828800"/>
            <a:ext cx="7770813" cy="4419600"/>
          </a:xfrm>
        </p:spPr>
        <p:txBody>
          <a:bodyPr/>
          <a:lstStyle/>
          <a:p>
            <a:pPr lvl="0" defTabSz="914400" eaLnBrk="0" hangingPunct="0">
              <a:spcBef>
                <a:spcPct val="20000"/>
              </a:spcBef>
              <a:buClrTx/>
              <a:buSzTx/>
              <a:buFontTx/>
              <a:buChar char="•"/>
            </a:pPr>
            <a:r>
              <a:rPr lang="en-US" sz="1800" dirty="0"/>
              <a:t>11ax specifies support for two classes of client devices</a:t>
            </a:r>
          </a:p>
          <a:p>
            <a:pPr lvl="1" defTabSz="914400" eaLnBrk="0" hangingPunct="0">
              <a:spcBef>
                <a:spcPct val="20000"/>
              </a:spcBef>
              <a:buClrTx/>
              <a:buSzTx/>
              <a:buFontTx/>
              <a:buChar char="–"/>
            </a:pPr>
            <a:r>
              <a:rPr lang="en-US" sz="1400" dirty="0"/>
              <a:t>Class A, TX output power accuracy +/- 3dB and RSSI accuracy +/-3dB resulting in 12dB power discrepancy between peers for UL MU operation</a:t>
            </a:r>
          </a:p>
          <a:p>
            <a:pPr lvl="1" defTabSz="914400" eaLnBrk="0" hangingPunct="0">
              <a:spcBef>
                <a:spcPct val="20000"/>
              </a:spcBef>
              <a:buClrTx/>
              <a:buSzTx/>
              <a:buFontTx/>
              <a:buChar char="–"/>
            </a:pPr>
            <a:r>
              <a:rPr lang="en-US" sz="1400" dirty="0"/>
              <a:t>Class B, TX output power accuracy +/- 9dB and RSSI accuracy +/-5dB resulting in 28dB power discrepancy between peers for UL MU operation</a:t>
            </a:r>
          </a:p>
          <a:p>
            <a:pPr lvl="0" defTabSz="914400" eaLnBrk="0" hangingPunct="0">
              <a:spcBef>
                <a:spcPct val="20000"/>
              </a:spcBef>
              <a:buClrTx/>
              <a:buSzTx/>
              <a:buFontTx/>
              <a:buChar char="•"/>
            </a:pPr>
            <a:r>
              <a:rPr lang="en-US" sz="1800" dirty="0"/>
              <a:t>UL MU operations may practically limited to Class A devices</a:t>
            </a:r>
          </a:p>
          <a:p>
            <a:pPr lvl="1" defTabSz="914400" eaLnBrk="0" hangingPunct="0">
              <a:spcBef>
                <a:spcPct val="20000"/>
              </a:spcBef>
              <a:buClrTx/>
              <a:buSzTx/>
              <a:buFontTx/>
              <a:buChar char="–"/>
            </a:pPr>
            <a:r>
              <a:rPr lang="en-US" sz="1400" dirty="0"/>
              <a:t>Tx power imbalance from Class B devices may caused too high errors in channel estimation and interference in data demodulation</a:t>
            </a:r>
          </a:p>
          <a:p>
            <a:pPr lvl="0" defTabSz="914400" eaLnBrk="0" hangingPunct="0">
              <a:spcBef>
                <a:spcPct val="20000"/>
              </a:spcBef>
              <a:buClrTx/>
              <a:buSzTx/>
              <a:buFontTx/>
              <a:buChar char="•"/>
            </a:pPr>
            <a:r>
              <a:rPr lang="en-US" sz="1800" dirty="0"/>
              <a:t>Class B devices likely to be scheduled using temporal multiplexing for UL transmissions</a:t>
            </a:r>
          </a:p>
          <a:p>
            <a:pPr lvl="0" defTabSz="914400" eaLnBrk="0" hangingPunct="0">
              <a:spcBef>
                <a:spcPct val="20000"/>
              </a:spcBef>
              <a:buClrTx/>
              <a:buSzTx/>
              <a:buFontTx/>
              <a:buChar char="•"/>
            </a:pPr>
            <a:r>
              <a:rPr lang="en-US" sz="1800" dirty="0"/>
              <a:t>Two approaches we could take</a:t>
            </a:r>
          </a:p>
          <a:p>
            <a:pPr lvl="1" defTabSz="914400" eaLnBrk="0" hangingPunct="0">
              <a:spcBef>
                <a:spcPct val="20000"/>
              </a:spcBef>
              <a:buClrTx/>
              <a:buSzTx/>
              <a:buFontTx/>
              <a:buChar char="–"/>
            </a:pPr>
            <a:r>
              <a:rPr lang="en-US" sz="1400" dirty="0"/>
              <a:t>Approach 1- allow spatially multiplexed UL MU ranging for Class A devices only and use temporally multiplexed UL MU ranging for Class B devices</a:t>
            </a:r>
          </a:p>
          <a:p>
            <a:pPr marL="1085850" lvl="2" defTabSz="914400" eaLnBrk="0" hangingPunct="0">
              <a:spcBef>
                <a:spcPct val="20000"/>
              </a:spcBef>
              <a:buClrTx/>
              <a:buSzTx/>
              <a:buFontTx/>
              <a:buChar char="•"/>
            </a:pPr>
            <a:r>
              <a:rPr lang="en-US" sz="1200" dirty="0"/>
              <a:t> Results in two modes - Might not be desirable</a:t>
            </a:r>
          </a:p>
          <a:p>
            <a:pPr lvl="1" defTabSz="914400" eaLnBrk="0" hangingPunct="0">
              <a:spcBef>
                <a:spcPct val="20000"/>
              </a:spcBef>
              <a:buClrTx/>
              <a:buSzTx/>
              <a:buFontTx/>
              <a:buChar char="–"/>
            </a:pPr>
            <a:r>
              <a:rPr lang="en-US" sz="1400" dirty="0"/>
              <a:t>Approach 2 – support only temporally multiplexed UL MU ranging for both Class A &amp; B devices</a:t>
            </a:r>
          </a:p>
          <a:p>
            <a:pPr marL="1085850" lvl="2" defTabSz="914400" eaLnBrk="0" hangingPunct="0">
              <a:spcBef>
                <a:spcPct val="20000"/>
              </a:spcBef>
              <a:buClrTx/>
              <a:buSzTx/>
              <a:buFontTx/>
              <a:buChar char="•"/>
            </a:pPr>
            <a:r>
              <a:rPr lang="en-US" sz="1200" dirty="0"/>
              <a:t>Trading off potential downsides for Class A devices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Ali Raissinia, Erik Lindskog, Naveen Kakani, Qualcomm</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21024139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2255</TotalTime>
  <Words>293</Words>
  <Application>Microsoft Office PowerPoint</Application>
  <PresentationFormat>On-screen Show (4:3)</PresentationFormat>
  <Paragraphs>34</Paragraphs>
  <Slides>3</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vt:i4>
      </vt:variant>
    </vt:vector>
  </HeadingPairs>
  <TitlesOfParts>
    <vt:vector size="8" baseType="lpstr">
      <vt:lpstr>Arial Unicode MS</vt:lpstr>
      <vt:lpstr>MS Gothic</vt:lpstr>
      <vt:lpstr>Times New Roman</vt:lpstr>
      <vt:lpstr>Office Theme</vt:lpstr>
      <vt:lpstr>Document</vt:lpstr>
      <vt:lpstr>UL MU Ranging Options in Light of Rx Power Imbalances</vt:lpstr>
      <vt:lpstr>Abstract</vt:lpstr>
      <vt:lpstr>UL MU Limitations for Ranging Measurements</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UL MU Ranging Options in Light of Rx Power Imbalances</dc:title>
  <dc:creator>Ali Raissinia, Erik Lindskog, Naveen Kakani</dc:creator>
  <cp:lastModifiedBy>Erik Lindskog</cp:lastModifiedBy>
  <cp:revision>70</cp:revision>
  <cp:lastPrinted>1601-01-01T00:00:00Z</cp:lastPrinted>
  <dcterms:created xsi:type="dcterms:W3CDTF">2017-01-17T13:08:38Z</dcterms:created>
  <dcterms:modified xsi:type="dcterms:W3CDTF">2017-03-14T20:36:10Z</dcterms:modified>
</cp:coreProperties>
</file>