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31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802.11-17/0470r0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news-events/newsroom/wi-fi-certified-location-brings-wi-fi-indoor-positioning-capabiliti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2017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2017-03-15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534988" y="2351088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4" imgW="8156175" imgH="2330354" progId="Word.Document.8">
                  <p:embed/>
                </p:oleObj>
              </mc:Choice>
              <mc:Fallback>
                <p:oleObj name="Document" r:id="rId4" imgW="8156175" imgH="233035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51088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</a:t>
            </a:r>
            <a:r>
              <a:rPr lang="en-US" altLang="en-US" sz="2000" b="0" dirty="0"/>
              <a:t>6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Feb 2017 in Sydney Australia 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On Feb 22</a:t>
            </a:r>
            <a:r>
              <a:rPr lang="en-US" altLang="en-US" sz="1600" baseline="30000" dirty="0" smtClean="0"/>
              <a:t>nd</a:t>
            </a:r>
            <a:r>
              <a:rPr lang="en-US" altLang="en-US" sz="1600" dirty="0" smtClean="0"/>
              <a:t> 2017 Wi-Fi Certified Location™ was announced</a:t>
            </a:r>
          </a:p>
          <a:p>
            <a:pPr lvl="2">
              <a:defRPr/>
            </a:pPr>
            <a:r>
              <a:rPr lang="en-US" altLang="en-US" sz="1400" dirty="0">
                <a:hlinkClick r:id="rId3"/>
              </a:rPr>
              <a:t>http://</a:t>
            </a:r>
            <a:r>
              <a:rPr lang="en-US" altLang="en-US" sz="1400" dirty="0" smtClean="0">
                <a:hlinkClick r:id="rId3"/>
              </a:rPr>
              <a:t>www.wi-fi.org/news-events/newsroom/wi-fi-certified-location-brings-wi-fi-indoor-positioning-capabilities</a:t>
            </a:r>
            <a:endParaRPr lang="en-US" altLang="en-US" sz="1400" dirty="0" smtClean="0"/>
          </a:p>
          <a:p>
            <a:pPr lvl="1"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000" b="0" dirty="0" smtClean="0"/>
              <a:t>Ongoing </a:t>
            </a:r>
            <a:r>
              <a:rPr lang="en-US" altLang="en-US" sz="2000" b="0" dirty="0" smtClean="0"/>
              <a:t>technical activity at WFA leading to certification, based on IEEE programs</a:t>
            </a:r>
          </a:p>
          <a:p>
            <a:pPr lvl="1">
              <a:defRPr/>
            </a:pPr>
            <a:r>
              <a:rPr lang="en-US" altLang="en-US" sz="1600" dirty="0" smtClean="0"/>
              <a:t>Location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Optimized Connectivity Experience</a:t>
            </a:r>
          </a:p>
          <a:p>
            <a:pPr lvl="1">
              <a:defRPr/>
            </a:pPr>
            <a:r>
              <a:rPr lang="en-US" altLang="en-US" sz="1600" dirty="0" smtClean="0"/>
              <a:t>Multiband Operations</a:t>
            </a:r>
          </a:p>
          <a:p>
            <a:pPr lvl="1">
              <a:defRPr/>
            </a:pPr>
            <a:r>
              <a:rPr lang="en-US" altLang="en-US" sz="1600" dirty="0" err="1"/>
              <a:t>IoT</a:t>
            </a:r>
            <a:r>
              <a:rPr lang="en-US" altLang="en-US" sz="1600" dirty="0"/>
              <a:t> Low Power</a:t>
            </a:r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Wireless Serial Bus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smtClean="0"/>
              <a:t>Application Services</a:t>
            </a:r>
          </a:p>
          <a:p>
            <a:pPr lvl="1">
              <a:defRPr/>
            </a:pPr>
            <a:r>
              <a:rPr lang="en-US" altLang="en-US" sz="1600" dirty="0" smtClean="0"/>
              <a:t>LTE Coexistence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/>
              <a:t>Home Experience</a:t>
            </a:r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/>
              <a:t>a</a:t>
            </a:r>
            <a:r>
              <a:rPr lang="en-US" altLang="en-US" sz="1600" dirty="0" smtClean="0"/>
              <a:t>x 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</a:t>
            </a:r>
            <a:r>
              <a:rPr lang="en-US" altLang="en-US" sz="2000" b="0" dirty="0"/>
              <a:t>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Jun 2017 in Vancouver, Canada.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237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2014-02-20T18:42:49Z</dcterms:created>
  <dcterms:modified xsi:type="dcterms:W3CDTF">2017-03-14T00:29:29Z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