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25" r:id="rId6"/>
    <p:sldId id="331" r:id="rId7"/>
    <p:sldId id="330" r:id="rId8"/>
    <p:sldId id="326" r:id="rId9"/>
    <p:sldId id="319" r:id="rId10"/>
    <p:sldId id="320" r:id="rId11"/>
    <p:sldId id="323" r:id="rId12"/>
    <p:sldId id="329" r:id="rId13"/>
    <p:sldId id="327" r:id="rId14"/>
    <p:sldId id="328" r:id="rId15"/>
    <p:sldId id="293" r:id="rId16"/>
    <p:sldId id="313" r:id="rId17"/>
    <p:sldId id="314" r:id="rId18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2" autoAdjust="0"/>
    <p:restoredTop sz="94591" autoAdjust="0"/>
  </p:normalViewPr>
  <p:slideViewPr>
    <p:cSldViewPr>
      <p:cViewPr varScale="1">
        <p:scale>
          <a:sx n="68" d="100"/>
          <a:sy n="68" d="100"/>
        </p:scale>
        <p:origin x="73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4" d="100"/>
          <a:sy n="54" d="100"/>
        </p:scale>
        <p:origin x="2874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181076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Protocols for Hybrid Beamforming in 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04" y="3300338"/>
            <a:ext cx="8135158" cy="26385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09516"/>
            <a:ext cx="7770813" cy="1065213"/>
          </a:xfrm>
        </p:spPr>
        <p:txBody>
          <a:bodyPr/>
          <a:lstStyle/>
          <a:p>
            <a:r>
              <a:rPr lang="en-US" dirty="0"/>
              <a:t>SU-MIMO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120" y="1316814"/>
            <a:ext cx="88924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Exchange hybrid beamforming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indicates support for hybrid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indicates ability to feed back detailed channel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indicates need for detailed feedback during MIMO setup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Detailed channel feedback occurs during MIMO feedback for SU-MIMO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(D0.2: the feedback type for the responder link (e.g., SINR or time domain channel response)).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5715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Detailed feedback occurs after MIMO feedback: H</a:t>
            </a:r>
            <a:r>
              <a:rPr lang="en-US" sz="2000" baseline="-25000" dirty="0"/>
              <a:t>BB</a:t>
            </a:r>
            <a:r>
              <a:rPr lang="en-US" sz="2000" dirty="0"/>
              <a:t>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105" y="3861048"/>
            <a:ext cx="5734509" cy="19387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6372200" y="4941168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27784" y="4293096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8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36" y="4653136"/>
            <a:ext cx="5123359" cy="1937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49946"/>
            <a:ext cx="7770813" cy="1065213"/>
          </a:xfrm>
        </p:spPr>
        <p:txBody>
          <a:bodyPr/>
          <a:lstStyle/>
          <a:p>
            <a:r>
              <a:rPr lang="en-US" dirty="0"/>
              <a:t> MU-MIMO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1324937"/>
            <a:ext cx="903649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(No change between the BF setup and MU-MIMO selection): </a:t>
            </a:r>
            <a:r>
              <a:rPr lang="en-US" sz="2000" b="0" dirty="0"/>
              <a:t>MU-MIMO FB Poll feeds back all channel details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D0.2: The BF Feedback frame carries the list of received initiator’s transmit DMG antennas/sectors, each with its corresponding responder’s receive DMG antenna/sector and </a:t>
            </a:r>
            <a:r>
              <a:rPr lang="en-US" sz="1800" b="1" dirty="0"/>
              <a:t>the associated quality indicated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need for detailed feedback during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(No change between the BF setup and MU-MIMO selection): request for detailed feedback after MU-MIMO selection </a:t>
            </a:r>
            <a:r>
              <a:rPr lang="en-US" sz="2000" b="0" dirty="0"/>
              <a:t>: Digital Baseband Tracking (see [5])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3: MU-MIMO selection different from BF setup : </a:t>
            </a:r>
            <a:r>
              <a:rPr lang="en-US" sz="2000" b="0" dirty="0"/>
              <a:t>Digital Baseband Tracking (see [5])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902" y="5152791"/>
            <a:ext cx="652722" cy="104739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6649295" y="5152791"/>
            <a:ext cx="277241" cy="2287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652144" y="5157192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057143" y="5174293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17394" y="5974519"/>
            <a:ext cx="178718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388175" y="5958104"/>
            <a:ext cx="224544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04782" y="5968427"/>
            <a:ext cx="183418" cy="20719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22245" y="5107384"/>
            <a:ext cx="1334131" cy="109279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883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this contribution, we have shown that hybrid beamforming performs better than analog beamforming in SU-MIMO transmission.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We have also presented hybrid beamforming protocols for SU-MIMO and MU-MIMO transmission in 802.11ay based on the existing protocols in P802.11ay D0.2</a:t>
            </a:r>
            <a:endParaRPr 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K. Oteri et. al., “Beam Tracking for 802.11ay”, IEEE doc. 11-16/0040r2</a:t>
            </a:r>
          </a:p>
          <a:p>
            <a:pPr marL="0" indent="0"/>
            <a:r>
              <a:rPr lang="en-US" b="0" dirty="0"/>
              <a:t>[2] IEEE </a:t>
            </a:r>
            <a:r>
              <a:rPr lang="en-US" b="0" dirty="0" err="1"/>
              <a:t>Std</a:t>
            </a:r>
            <a:r>
              <a:rPr lang="en-US" b="0" dirty="0"/>
              <a:t> 802.11-2016, December 2016</a:t>
            </a:r>
          </a:p>
          <a:p>
            <a:pPr marL="0" indent="0"/>
            <a:r>
              <a:rPr lang="en-US" b="0" dirty="0"/>
              <a:t>[3] A. </a:t>
            </a:r>
            <a:r>
              <a:rPr lang="en-US" b="0" dirty="0" err="1"/>
              <a:t>Maltsev</a:t>
            </a:r>
            <a:r>
              <a:rPr lang="en-US" b="0" dirty="0"/>
              <a:t>, et al, “Channel models for IEEE 802 11ay”, IEEE doc. 11-15/1150r8 </a:t>
            </a:r>
          </a:p>
          <a:p>
            <a:pPr marL="0" indent="0"/>
            <a:r>
              <a:rPr lang="en-US" b="0" dirty="0"/>
              <a:t>[4] IEEE P802.11ay™/D0.2, January 2017</a:t>
            </a:r>
          </a:p>
          <a:p>
            <a:pPr marL="0" indent="0"/>
            <a:r>
              <a:rPr lang="en-US" b="0" dirty="0"/>
              <a:t>[5] K. Oteri et. al., “Further Discussion on Beam Tracking for 802.11ay”, IEEE doc. 11-17/0426r0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Do you agree to the proposed hybrid beamforming protocol for SU-MIMO and MU-MIMO in the 802.11ay specification draft ?</a:t>
            </a:r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combines baseband beamforming with analog beamforming to improve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contribution, we show the performance gain of hybrid beamforming over analog beamforming with and without feedback in SU-MIMO </a:t>
            </a:r>
            <a:r>
              <a:rPr lang="en-US" sz="2000" b="0" dirty="0" err="1"/>
              <a:t>Tx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Finally, we present protocols to enable hybrid beamforming in SU/MU-MIMO.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3489540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664" y="6082827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696" y="3396484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5" y="6075811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56459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Specification (D0.2)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10.38.9.2.1 General </a:t>
            </a:r>
          </a:p>
          <a:p>
            <a:r>
              <a:rPr lang="en-US" b="0" dirty="0"/>
              <a:t>An EDMG STA may support hybrid precoding (defined as a combination of analog beamforming and digital baseband precoding) for SU-MIMO.</a:t>
            </a:r>
          </a:p>
          <a:p>
            <a:r>
              <a:rPr lang="en-US" b="0" dirty="0"/>
              <a:t>An EDMG STA may support hybrid precoding (defined as a combination of analog beamforming and digital baseband precoding) for MU-MIMO.</a:t>
            </a:r>
          </a:p>
          <a:p>
            <a:r>
              <a:rPr lang="en-US" dirty="0"/>
              <a:t>Editor Note: need to define the mechanisms to achieve the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31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69" y="353748"/>
            <a:ext cx="7770813" cy="1065213"/>
          </a:xfrm>
        </p:spPr>
        <p:txBody>
          <a:bodyPr/>
          <a:lstStyle/>
          <a:p>
            <a:r>
              <a:rPr lang="en-US" dirty="0"/>
              <a:t>Hybrid Beamforming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blipFill>
                <a:blip r:embed="rId2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5566" y="3140968"/>
            <a:ext cx="471601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1: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 for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/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from 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5566" y="4869160"/>
            <a:ext cx="4716017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2: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and calculate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771800" y="1150925"/>
            <a:ext cx="792088" cy="765907"/>
          </a:xfrm>
          <a:prstGeom prst="ellipse">
            <a:avLst/>
          </a:prstGeom>
          <a:solidFill>
            <a:srgbClr val="00B8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13344" y="1720516"/>
            <a:ext cx="8751144" cy="937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b="0" kern="0" dirty="0"/>
              <a:t>H = channel; H</a:t>
            </a:r>
            <a:r>
              <a:rPr lang="en-US" b="0" kern="0" baseline="-25000" dirty="0"/>
              <a:t>BB</a:t>
            </a:r>
            <a:r>
              <a:rPr lang="en-US" b="0" kern="0" dirty="0"/>
              <a:t> = effective baseband channel </a:t>
            </a:r>
          </a:p>
          <a:p>
            <a:pPr algn="ctr"/>
            <a:r>
              <a:rPr lang="en-US" b="0" kern="0" dirty="0"/>
              <a:t>F</a:t>
            </a:r>
            <a:r>
              <a:rPr lang="en-US" b="0" kern="0" baseline="-25000" dirty="0"/>
              <a:t>A</a:t>
            </a:r>
            <a:r>
              <a:rPr lang="en-US" b="0" kern="0" dirty="0"/>
              <a:t> = Analog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BB </a:t>
            </a:r>
            <a:r>
              <a:rPr lang="en-US" b="0" kern="0" dirty="0"/>
              <a:t>= Baseband </a:t>
            </a:r>
            <a:r>
              <a:rPr lang="en-US" b="0" kern="0" dirty="0" err="1"/>
              <a:t>beamformer</a:t>
            </a:r>
            <a:endParaRPr lang="en-US" b="0" kern="0" dirty="0"/>
          </a:p>
          <a:p>
            <a:pPr algn="ctr"/>
            <a:r>
              <a:rPr lang="en-US" b="0" kern="0" dirty="0"/>
              <a:t>F = Ideal baseband </a:t>
            </a:r>
            <a:r>
              <a:rPr lang="en-US" b="0" kern="0" dirty="0" err="1"/>
              <a:t>precoder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= Hybrid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≈ F</a:t>
            </a:r>
          </a:p>
        </p:txBody>
      </p:sp>
    </p:spTree>
    <p:extLst>
      <p:ext uri="{BB962C8B-B14F-4D97-AF65-F5344CB8AC3E}">
        <p14:creationId xmlns:p14="http://schemas.microsoft.com/office/powerpoint/2010/main" val="15098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Performance in 802.11ay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113213"/>
          </a:xfrm>
        </p:spPr>
        <p:txBody>
          <a:bodyPr/>
          <a:lstStyle/>
          <a:p>
            <a:pPr marL="0" indent="0"/>
            <a:r>
              <a:rPr lang="en-US" sz="2000" b="0" dirty="0"/>
              <a:t>We will compare the relative performance of three beamforming methods in 802.11ay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Random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Randomly select N of the M Antenna Weighting Vectors (AWVs)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No 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Select the best N of the M AWVs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with ideal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Feed back M-dimensional effective digital baseband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SVD based on the time domain channel matrix of the strongest path to transmit N streams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br>
              <a:rPr lang="pl-PL" sz="2000" dirty="0"/>
            </a:b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[2]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implement the following </a:t>
            </a:r>
            <a:r>
              <a:rPr lang="en-US" sz="2000" dirty="0" err="1"/>
              <a:t>beamformers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Analog beamforming random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Analog beamforming with selection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Hybrid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simulate Configuration #4 of the SU-MIMO PAA configurations </a:t>
            </a:r>
            <a:r>
              <a:rPr lang="en-US" sz="2000" dirty="0">
                <a:solidFill>
                  <a:schemeClr val="tx1"/>
                </a:solidFill>
              </a:rPr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08005" y="3353149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005" y="3713535"/>
            <a:ext cx="5956589" cy="276187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306" y="5898780"/>
            <a:ext cx="9144000" cy="576633"/>
          </a:xfrm>
        </p:spPr>
        <p:txBody>
          <a:bodyPr/>
          <a:lstStyle/>
          <a:p>
            <a:pPr algn="ctr"/>
            <a:r>
              <a:rPr lang="en-US" b="0" dirty="0"/>
              <a:t>Hybrid beamforming shows gain over both types of analog beamforming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92" y="1307621"/>
            <a:ext cx="5973828" cy="448795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Hybrid BF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implement hybrid BF in 802.11ay, we need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Initiator and Responder to agree on hybrid BF support.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initiator can perform hybrid 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responder can feed back detailed information for a given configuration needed to support hybrid BF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Note that the actual use of the HB is transparent to the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Explicit baseband channel feedback for baseband </a:t>
            </a:r>
            <a:r>
              <a:rPr lang="en-US" b="0" dirty="0" err="1">
                <a:solidFill>
                  <a:schemeClr val="tx1"/>
                </a:solidFill>
              </a:rPr>
              <a:t>precoder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design. However, explicit feedback to enable HB is required.</a:t>
            </a: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Proposed protocol extends current procedures for SU-MIMO and MU-MIMO in D0.2 [4]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10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748834-8838-401A-95ED-D272F250F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4D7510-9DF3-4AF6-8739-27DC343E0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CBBA76-A19D-4DAD-A28C-E51691280C4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1072</Words>
  <Application>Microsoft Office PowerPoint</Application>
  <PresentationFormat>On-screen Show (4:3)</PresentationFormat>
  <Paragraphs>162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Cambria Math</vt:lpstr>
      <vt:lpstr>Times New Roman</vt:lpstr>
      <vt:lpstr>Office Theme</vt:lpstr>
      <vt:lpstr>Protocols for Hybrid Beamforming in  802.11ay</vt:lpstr>
      <vt:lpstr>Hybrid Beamforming in 802.11ay</vt:lpstr>
      <vt:lpstr>Current Specification (D0.2)</vt:lpstr>
      <vt:lpstr>Hybrid Beamforming</vt:lpstr>
      <vt:lpstr>Beamforming Performance in 802.11ay</vt:lpstr>
      <vt:lpstr>Simulation Assumptions</vt:lpstr>
      <vt:lpstr>Simulated SU-MIMO Configurations</vt:lpstr>
      <vt:lpstr>Numerical Results</vt:lpstr>
      <vt:lpstr>Protocols for Hybrid BF in 802.11ay</vt:lpstr>
      <vt:lpstr>SU-MIMO Hybrid BF Protocol</vt:lpstr>
      <vt:lpstr> MU-MIMO Hybrid BF Protocol</vt:lpstr>
      <vt:lpstr>Conclusion</vt:lpstr>
      <vt:lpstr>References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2017-03-13T03:24:39Z</dcterms:created>
  <dcterms:modified xsi:type="dcterms:W3CDTF">2017-03-16T17:01:13Z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