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25" r:id="rId6"/>
    <p:sldId id="326" r:id="rId7"/>
    <p:sldId id="319" r:id="rId8"/>
    <p:sldId id="320" r:id="rId9"/>
    <p:sldId id="323" r:id="rId10"/>
    <p:sldId id="329" r:id="rId11"/>
    <p:sldId id="293" r:id="rId12"/>
    <p:sldId id="313" r:id="rId13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2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181076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Protocols for Hybrid Beamforming in 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258344"/>
              </p:ext>
            </p:extLst>
          </p:nvPr>
        </p:nvGraphicFramePr>
        <p:xfrm>
          <a:off x="882650" y="3533775"/>
          <a:ext cx="733107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Document" r:id="rId4" imgW="8370415" imgH="2717642" progId="Word.Document.8">
                  <p:embed/>
                </p:oleObj>
              </mc:Choice>
              <mc:Fallback>
                <p:oleObj name="Document" r:id="rId4" imgW="8370415" imgH="27176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533775"/>
                        <a:ext cx="7331075" cy="2371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combines baseband beamforming with analog beamforming to improve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contribution, we show the performance gain of hybrid beamforming over analog beamforming with and without feedback in SU-MIMO </a:t>
            </a:r>
            <a:r>
              <a:rPr lang="en-US" sz="2000" b="0" dirty="0" err="1"/>
              <a:t>Tx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Finally, we present protocols to enable hybrid beamforming in SU/MU-MIMO.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3489540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664" y="6082827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96" y="3396484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5" y="6075811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645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Performance in 802.11ay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113213"/>
          </a:xfrm>
        </p:spPr>
        <p:txBody>
          <a:bodyPr/>
          <a:lstStyle/>
          <a:p>
            <a:pPr marL="0" indent="0"/>
            <a:r>
              <a:rPr lang="en-US" sz="2000" b="0" dirty="0"/>
              <a:t>We will compare the relative performance of three beamforming methods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Random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Randomly select N of the M Antenna Weighting Vectors (AWVs)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Select the best N of the M AWVs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Feed back M-dimensional effective digital baseband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 to transmit N streams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br>
              <a:rPr lang="pl-PL" sz="2000" dirty="0"/>
            </a:b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[2]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implement the following </a:t>
            </a:r>
            <a:r>
              <a:rPr lang="en-US" sz="2000" dirty="0" err="1"/>
              <a:t>beamformers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Analog beamforming random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Analog beamforming with selection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Hybrid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simulate Configuration #4 of the SU-MIMO PAA configurations </a:t>
            </a:r>
            <a:r>
              <a:rPr lang="en-US" sz="2000" dirty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199" y="3363730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05" y="3713535"/>
            <a:ext cx="5956589" cy="276187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06" y="5898780"/>
            <a:ext cx="9144000" cy="576633"/>
          </a:xfrm>
        </p:spPr>
        <p:txBody>
          <a:bodyPr/>
          <a:lstStyle/>
          <a:p>
            <a:pPr algn="ctr"/>
            <a:r>
              <a:rPr lang="en-US" b="0" dirty="0"/>
              <a:t>Hybrid beamforming shows gain over both types of analog beamforming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92" y="1307621"/>
            <a:ext cx="5973828" cy="448795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Hybrid BF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implement hybrid BF in 802.11ay, we need explicit baseband channel feedback for baseband </a:t>
            </a:r>
            <a:r>
              <a:rPr lang="en-US" b="0" dirty="0" err="1">
                <a:solidFill>
                  <a:schemeClr val="tx1"/>
                </a:solidFill>
              </a:rPr>
              <a:t>precoder</a:t>
            </a:r>
            <a:r>
              <a:rPr lang="en-US" b="0" dirty="0">
                <a:solidFill>
                  <a:schemeClr val="tx1"/>
                </a:solidFill>
              </a:rPr>
              <a:t>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Proposed protocol should extend current procedures for SU-MIMO and MU-MIMO in D0.2 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0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this contribution, we have shown that hybrid beamforming performs better than analog beamforming in SU-MIMO transmission.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have also discussed hybrid beamforming protocols for SU-MIMO and MU-MIMO transmission in 802.11ay based on the existing protocols in P802.11ay D0.2</a:t>
            </a: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K. Oteri et. al., “Beam Tracking for 802.11ay”, IEEE doc. 11-16/0040r2</a:t>
            </a:r>
          </a:p>
          <a:p>
            <a:pPr marL="0" indent="0"/>
            <a:r>
              <a:rPr lang="en-US" b="0" dirty="0"/>
              <a:t>[2] IEEE </a:t>
            </a:r>
            <a:r>
              <a:rPr lang="en-US" b="0" dirty="0" err="1"/>
              <a:t>Std</a:t>
            </a:r>
            <a:r>
              <a:rPr lang="en-US" b="0" dirty="0"/>
              <a:t> 802.11-2016, December 2016</a:t>
            </a:r>
          </a:p>
          <a:p>
            <a:pPr marL="0" indent="0"/>
            <a:r>
              <a:rPr lang="en-US" b="0" dirty="0"/>
              <a:t>[3] A. </a:t>
            </a:r>
            <a:r>
              <a:rPr lang="en-US" b="0" dirty="0" err="1"/>
              <a:t>Maltsev</a:t>
            </a:r>
            <a:r>
              <a:rPr lang="en-US" b="0" dirty="0"/>
              <a:t>, et al, “Channel models for IEEE 802 11ay”, IEEE doc. 11-15/1150r8 </a:t>
            </a:r>
          </a:p>
          <a:p>
            <a:pPr marL="0" indent="0"/>
            <a:r>
              <a:rPr lang="en-US" b="0" dirty="0"/>
              <a:t>[4] IEEE P802.11ay™/D0.2, March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C000DF-B6F0-4154-B811-CCCF7EE20A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22720B-2167-4FE5-B7D2-8180DF3C5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E45EC5-C07B-43DF-A676-D1D96869F9A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On-screen Show (4:3)</PresentationFormat>
  <Paragraphs>101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Protocols for Hybrid Beamforming in  802.11ay</vt:lpstr>
      <vt:lpstr>Hybrid Beamforming in 802.11ay</vt:lpstr>
      <vt:lpstr>Beamforming Performance in 802.11ay</vt:lpstr>
      <vt:lpstr>Simulation Assumptions</vt:lpstr>
      <vt:lpstr>Simulated SU-MIMO Configurations</vt:lpstr>
      <vt:lpstr>Numerical Results</vt:lpstr>
      <vt:lpstr>Protocols for Hybrid BF in 802.11ay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2017-03-13T03:25:17Z</dcterms:created>
  <dcterms:modified xsi:type="dcterms:W3CDTF">2017-03-13T15:45:58Z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