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4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802.11-17/0425r0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M. Emmelmann, SELF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M. Emmelmann, SELF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0425r0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TGai</a:t>
            </a:r>
            <a:r>
              <a:rPr lang="en-GB" dirty="0" smtClean="0"/>
              <a:t> Awards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3744491"/>
              </p:ext>
            </p:extLst>
          </p:nvPr>
        </p:nvGraphicFramePr>
        <p:xfrm>
          <a:off x="1527175" y="2725737"/>
          <a:ext cx="6102350" cy="1846263"/>
        </p:xfrm>
        <a:graphic>
          <a:graphicData uri="http://schemas.openxmlformats.org/presentationml/2006/ole">
            <p:oleObj spid="_x0000_s3088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contains the list of awards for</a:t>
            </a:r>
            <a:r>
              <a:rPr lang="en-GB" dirty="0" smtClean="0"/>
              <a:t> </a:t>
            </a:r>
            <a:r>
              <a:rPr lang="en-GB" dirty="0" err="1" smtClean="0"/>
              <a:t>TGai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smtClean="0"/>
              <a:t>Officer 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7886786"/>
              </p:ext>
            </p:extLst>
          </p:nvPr>
        </p:nvGraphicFramePr>
        <p:xfrm>
          <a:off x="685800" y="1371600"/>
          <a:ext cx="7772400" cy="51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486400"/>
              </a:tblGrid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Person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Officer position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and c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ontributions to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TGmc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68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Adrian P. Stephens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Chair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6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Dorothy Stanley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Vice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Chair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78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Jon Rosdahl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Vice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Chair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Stephen McCann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WG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Secretary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Hiroshi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Mano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 Chair,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to FILS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Higher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Layer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Set-Up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Marc Emmelmann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Vice Chair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to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FILS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Scanning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de-DE" sz="1800" b="1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Enhancements</a:t>
                      </a:r>
                      <a:r>
                        <a:rPr lang="de-DE" sz="1800" b="1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Hitoshi Morioka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TG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Secretary, contributing FILS Higher Layer Set-Up 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Lee Armstrong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TG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Technical Editor, and contributing vehicular use cases 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8761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Ping Fang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/>
                          <a:cs typeface="Arial"/>
                        </a:rPr>
                        <a:t>TG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2nd Technical Editor </a:t>
                      </a:r>
                      <a:endParaRPr lang="en-US" b="1" dirty="0">
                        <a:latin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 </a:t>
            </a:r>
            <a:r>
              <a:rPr lang="en-US" dirty="0" smtClean="0"/>
              <a:t>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801235"/>
              </p:ext>
            </p:extLst>
          </p:nvPr>
        </p:nvGraphicFramePr>
        <p:xfrm>
          <a:off x="685800" y="1676400"/>
          <a:ext cx="78486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</a:t>
                      </a:r>
                      <a:r>
                        <a:rPr lang="en-US" sz="1800" b="1" i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TGmc</a:t>
                      </a:r>
                      <a:endParaRPr lang="en-US" sz="1800" b="1" i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George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Cherian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major contributions on FILS IP address set-up and security,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Dan Harkins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to FILS security,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Jarkko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Kneckt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to FILS active scanning, as well as significant contributions to the comment resolution process.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Rob Sun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to FILS security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Xiaofei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Wang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in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Santosh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Abraham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on FILS network discovery, FILS access delay reduction, and FILS IP address assignment,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33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 </a:t>
            </a:r>
            <a:r>
              <a:rPr lang="en-US" dirty="0" smtClean="0"/>
              <a:t>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801235"/>
              </p:ext>
            </p:extLst>
          </p:nvPr>
        </p:nvGraphicFramePr>
        <p:xfrm>
          <a:off x="685800" y="1676400"/>
          <a:ext cx="7848600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</a:t>
                      </a:r>
                      <a:r>
                        <a:rPr lang="en-US" sz="1800" b="1" i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TGmc</a:t>
                      </a:r>
                      <a:endParaRPr lang="en-US" sz="1800" b="1" i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Santosh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Abraham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on FILS network discovery, FILS access delay reduction, and FILS IP address assignment,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Lei Wang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on passive scanning, as well as significant contributions to the comment resolution process.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Rene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Struik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contributions on FILS security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George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Calcev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GAS/ANQP signaling reduction and Common ANQP version numbering,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Lin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Cai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contributions on Differentiated Initial Link Set-Up (DILS)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33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 </a:t>
            </a:r>
            <a:r>
              <a:rPr lang="en-US" dirty="0" smtClean="0"/>
              <a:t>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801235"/>
              </p:ext>
            </p:extLst>
          </p:nvPr>
        </p:nvGraphicFramePr>
        <p:xfrm>
          <a:off x="685800" y="1676400"/>
          <a:ext cx="7848600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</a:t>
                      </a:r>
                      <a:r>
                        <a:rPr lang="en-US" sz="1800" b="1" i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TGmc</a:t>
                      </a:r>
                      <a:endParaRPr lang="en-US" sz="1800" b="1" i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Giwon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Park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on Reduced Neighborhood Reports and GAS/ANQP signaling requirements,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Jeongki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Kim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on FILS enhanced scanning procedures,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Hiroki Nakano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to FILS Higher Layer Set-Up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Paul Lambert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his cryptographic review of the draft and providing comment resolutions for FILS security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Peter Yee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his cryptographic review of the draft and providing comment resolutions for FILS security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Jae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Seung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Lee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on active scanning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33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 </a:t>
            </a:r>
            <a:r>
              <a:rPr lang="en-US" dirty="0" smtClean="0"/>
              <a:t>Awards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9801235"/>
              </p:ext>
            </p:extLst>
          </p:nvPr>
        </p:nvGraphicFramePr>
        <p:xfrm>
          <a:off x="685800" y="1676400"/>
          <a:ext cx="7848600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5562600"/>
              </a:tblGrid>
              <a:tr h="2438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</a:t>
                      </a: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Contributions to </a:t>
                      </a:r>
                      <a:r>
                        <a:rPr lang="en-US" sz="1800" b="1" i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TGmc</a:t>
                      </a:r>
                      <a:endParaRPr lang="en-US" sz="1800" b="1" i="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i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Jouni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Malinen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on Fast Transition with FILS Association, as well as significant contributions to the comment resolution process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Yunsong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Yang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major contributions on active scanning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Santosh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Pandey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significant contributions on FILS reduced neighborhood reports, and FILS IP address assignment, as well as significant contributions to the comment resolution process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Tom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Siep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serving as the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TGai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Editor during the study group and initial task group phase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Gabor </a:t>
                      </a: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Bajko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contributions on IP configuration during association and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optimized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network selection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Katsuo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Yunoki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for the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analysis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on “Real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air-time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occupation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by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beacon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and probe”</a:t>
                      </a:r>
                      <a:r>
                        <a:rPr lang="en-US" b="1" i="0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1800" b="1" i="0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433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M. Emmelmann,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xmlns:a="http://schemas.openxmlformats.org/drawingml/2006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761</Words>
  <Application>Microsoft Macintosh PowerPoint</Application>
  <PresentationFormat>Bildschirmpräsentation (4:3)</PresentationFormat>
  <Paragraphs>142</Paragraphs>
  <Slides>8</Slides>
  <Notes>8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</vt:lpstr>
      <vt:lpstr>Microsoft Word 97- 2004-Dokument</vt:lpstr>
      <vt:lpstr>TGai Awards</vt:lpstr>
      <vt:lpstr>Abstract</vt:lpstr>
      <vt:lpstr>TGai Officer Awards</vt:lpstr>
      <vt:lpstr>TGai  Awards</vt:lpstr>
      <vt:lpstr>TGai  Awards</vt:lpstr>
      <vt:lpstr>TGai  Awards</vt:lpstr>
      <vt:lpstr>TGai  Awards</vt:lpstr>
      <vt:lpstr>References</vt:lpstr>
    </vt:vector>
  </TitlesOfParts>
  <Company>Aruba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awards</dc:title>
  <dc:creator>Dorothy Stanley</dc:creator>
  <cp:keywords>March 2017</cp:keywords>
  <cp:lastModifiedBy>Marc Emmelmann</cp:lastModifiedBy>
  <cp:revision>15</cp:revision>
  <cp:lastPrinted>1601-01-01T00:00:00Z</cp:lastPrinted>
  <dcterms:created xsi:type="dcterms:W3CDTF">2017-03-13T02:14:13Z</dcterms:created>
  <dcterms:modified xsi:type="dcterms:W3CDTF">2017-03-13T02:35:02Z</dcterms:modified>
</cp:coreProperties>
</file>