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6" r:id="rId3"/>
    <p:sldId id="267" r:id="rId4"/>
    <p:sldId id="268" r:id="rId5"/>
    <p:sldId id="269" r:id="rId6"/>
    <p:sldId id="270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8E8"/>
    <a:srgbClr val="E9EDF4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1" d="100"/>
          <a:sy n="111" d="100"/>
        </p:scale>
        <p:origin x="1284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2016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Carlos Cordeiro, Intel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2016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Carlos Cordeiro, Intel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2016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Carlos Cordeiro, Intel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2016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Carlos Cordeiro, Intel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Carlos Cordeiro,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802.11-17/0422r0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3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Carlos Cordeiro,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mtClean="0"/>
              <a:t>Power save with multiple CBAPs per BI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smtClean="0"/>
              <a:t>Date:</a:t>
            </a:r>
            <a:r>
              <a:rPr lang="en-GB" sz="2000" b="0" smtClean="0"/>
              <a:t> 2017-03-12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5952826"/>
              </p:ext>
            </p:extLst>
          </p:nvPr>
        </p:nvGraphicFramePr>
        <p:xfrm>
          <a:off x="530225" y="2441575"/>
          <a:ext cx="7991475" cy="247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Document" r:id="rId5" imgW="8243034" imgH="2561107" progId="Word.Document.8">
                  <p:embed/>
                </p:oleObj>
              </mc:Choice>
              <mc:Fallback>
                <p:oleObj name="Document" r:id="rId5" imgW="8243034" imgH="2561107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" y="2441575"/>
                        <a:ext cx="7991475" cy="2478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Problem Statement (1/2)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802.11 standard allows defining multiple CBAP per BI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E.g. to reduce medium access latency, by defining interleaved CBAPs in between SP allocations</a:t>
            </a:r>
          </a:p>
        </p:txBody>
      </p:sp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326" y="3886200"/>
            <a:ext cx="8176543" cy="595979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idx="13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 2017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Carlos Cordeiro,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225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Problem Statement (2/2)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The standard, however, defines a single awake window per BI, at the first CBAP allocation.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The only way for an AP/PCP to schedule traffic in a different CBAP for a station in power save mode is for the AP/PCP to send it an ATIM frame in the first CBAP awake window.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Then according to 11ad (section 11.2.6.4), the station will remain awake until the end of the BI.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This is very inefficient from the power consumption perspective</a:t>
            </a:r>
            <a:endParaRPr lang="en-US" sz="1600" dirty="0"/>
          </a:p>
        </p:txBody>
      </p:sp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1" y="4486880"/>
            <a:ext cx="8839200" cy="1904265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idx="13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 2017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Carlos Cordeiro,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674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Proposed Solution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Change the AW element to allow specifying the duration of an AW in broadcast CBAPs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The </a:t>
            </a:r>
            <a:r>
              <a:rPr lang="en-GB" dirty="0"/>
              <a:t>EDMG Awake Window Duration field contains the duration, in microseconds, of the awake window for the CBAP allocations scheduled through the EDMG Extended Schedule element.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will enable better power saving for EDMG STAs</a:t>
            </a:r>
            <a:endParaRPr lang="en-US" dirty="0"/>
          </a:p>
        </p:txBody>
      </p:sp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smtClean="0"/>
              <a:t>Mar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Carlos Cordeiro, Intel</a:t>
            </a:r>
            <a:endParaRPr lang="en-GB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71573"/>
              </p:ext>
            </p:extLst>
          </p:nvPr>
        </p:nvGraphicFramePr>
        <p:xfrm>
          <a:off x="1981198" y="2971800"/>
          <a:ext cx="5029200" cy="10668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005840"/>
                <a:gridCol w="1005840"/>
                <a:gridCol w="1005840"/>
                <a:gridCol w="1005840"/>
                <a:gridCol w="100584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Elemend ID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Length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Awake Window Duration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>
                          <a:effectLst/>
                        </a:rPr>
                        <a:t>EDMG Awake Window Duration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Octets: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effectLst/>
                        </a:rPr>
                        <a:t>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756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Proposed Solution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Changes in section 11.2.6.4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Stations in power save will listen for ATIM frames during the awake windows defined in all CBAP allocations where they are allowed to transmit/receive.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Once the station transmits and receives frames with EOSP=1 (indicating the end of allocations in the current CBAP), it will be allowed to go back to power save mode until the next awake window in a relevant CBAP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Same behavior for station that receives ACK for transmission with PM=1</a:t>
            </a:r>
          </a:p>
        </p:txBody>
      </p:sp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4038600"/>
            <a:ext cx="8819409" cy="1900002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3124200" y="5334000"/>
            <a:ext cx="1752600" cy="5334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24200" y="5938602"/>
            <a:ext cx="378020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</a:rPr>
              <a:t>Additional power save</a:t>
            </a:r>
          </a:p>
          <a:p>
            <a:r>
              <a:rPr lang="en-US" sz="1100" dirty="0" smtClean="0">
                <a:solidFill>
                  <a:srgbClr val="FF0000"/>
                </a:solidFill>
              </a:rPr>
              <a:t>Benefit is present for every CBAP until STA2 transmits/receives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idx="13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 2017</a:t>
            </a:r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Carlos Cordeiro,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912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agree to adopt the mechanism described in slides 4 and 5, as specified in 11-17/0420r0?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</a:t>
            </a:r>
            <a:r>
              <a:rPr lang="en-US" dirty="0"/>
              <a:t>: 	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</a:t>
            </a:r>
            <a:r>
              <a:rPr lang="en-US" dirty="0"/>
              <a:t>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  <a:r>
              <a:rPr lang="en-US" dirty="0"/>
              <a:t>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t>6</a:t>
            </a:fld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idx="13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 2017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Carlos Cordeiro,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808584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472</TotalTime>
  <Words>376</Words>
  <Application>Microsoft Office PowerPoint</Application>
  <PresentationFormat>On-screen Show (4:3)</PresentationFormat>
  <Paragraphs>62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 Unicode MS</vt:lpstr>
      <vt:lpstr>MS Gothic</vt:lpstr>
      <vt:lpstr>Arial</vt:lpstr>
      <vt:lpstr>Times New Roman</vt:lpstr>
      <vt:lpstr>802-11-Submission</vt:lpstr>
      <vt:lpstr>Document</vt:lpstr>
      <vt:lpstr>Power save with multiple CBAPs per BI</vt:lpstr>
      <vt:lpstr>Problem Statement (1/2)</vt:lpstr>
      <vt:lpstr>Problem Statement (2/2)</vt:lpstr>
      <vt:lpstr>Proposed Solution</vt:lpstr>
      <vt:lpstr>Proposed Solution</vt:lpstr>
      <vt:lpstr>Straw poll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802.11ay Timeline</dc:title>
  <dc:creator>carlos.cordeiro@intel.com</dc:creator>
  <cp:lastModifiedBy>Cordeiro, Carlos</cp:lastModifiedBy>
  <cp:revision>54</cp:revision>
  <cp:lastPrinted>1601-01-01T00:00:00Z</cp:lastPrinted>
  <dcterms:created xsi:type="dcterms:W3CDTF">2015-05-05T17:39:16Z</dcterms:created>
  <dcterms:modified xsi:type="dcterms:W3CDTF">2017-03-13T02:13:06Z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1431617370</vt:lpwstr>
  </property>
</Properties>
</file>