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3" r:id="rId6"/>
    <p:sldId id="312" r:id="rId7"/>
    <p:sldId id="310" r:id="rId8"/>
    <p:sldId id="315" r:id="rId9"/>
    <p:sldId id="293" r:id="rId10"/>
    <p:sldId id="284" r:id="rId11"/>
    <p:sldId id="317" r:id="rId12"/>
    <p:sldId id="318" r:id="rId13"/>
    <p:sldId id="297" r:id="rId14"/>
    <p:sldId id="303" r:id="rId15"/>
    <p:sldId id="298" r:id="rId16"/>
    <p:sldId id="304" r:id="rId17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591" autoAdjust="0"/>
  </p:normalViewPr>
  <p:slideViewPr>
    <p:cSldViewPr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Fixed Inter Frame Spacing for BRP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47608"/>
              </p:ext>
            </p:extLst>
          </p:nvPr>
        </p:nvGraphicFramePr>
        <p:xfrm>
          <a:off x="887412" y="3531744"/>
          <a:ext cx="7654926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347408" imgH="2689104" progId="Word.Document.8">
                  <p:embed/>
                </p:oleObj>
              </mc:Choice>
              <mc:Fallback>
                <p:oleObj name="Document" r:id="rId4" imgW="8347408" imgH="268910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2" y="3531744"/>
                        <a:ext cx="7654926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06809"/>
            <a:ext cx="7770813" cy="1065213"/>
          </a:xfrm>
        </p:spPr>
        <p:txBody>
          <a:bodyPr/>
          <a:lstStyle/>
          <a:p>
            <a:r>
              <a:rPr lang="en-US" dirty="0"/>
              <a:t>TxOP Comparison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038" y="1268760"/>
            <a:ext cx="819648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Tc=0.57 ns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MAC data=42 Bytes (assumes no channel measurement feedback)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Using any MCS would lead to a codeword less than the minimum block requirement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Zero padding to </a:t>
            </a:r>
            <a:r>
              <a:rPr lang="en-US" sz="1400" dirty="0">
                <a:solidFill>
                  <a:schemeClr val="tx1"/>
                </a:solidFill>
              </a:rPr>
              <a:t>aBRPminSCblocks=18 (this affects BRP_training frame size)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AGC and TRN-T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Training length N:1&lt;= N&lt;= 32 (N~5 bits)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AGC=4N*64*5=1280N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TRN-T=(CE+TRN_subfield*4)*N=(1024+128+128*5*4)*N=3712N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IFS (Interframe spacing)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At least a SIFS interval and at most a BRPIFS interval to ensure sufficient time for the complete transmission of frames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SIFS=3 us;  BRPIFS=44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Analysis will compare SR BRP with MR BFT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Vary number of beams and MR levels: 16 beams ( 2 level), 64 beams (3 level), 256 beams (4 level)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Note: 802.11ad BRP packet supports up to 32*4=128 beams.  However, we assume 256 beams can be trained within one packet here. Otherwise, two separate BRP training packets are needed for SR’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Study effect of IFS (3 usec &lt;= IFS &lt;= 44 usec) and BRP_training size (1 &lt;= SCBlock &lt;= 18)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Assume BRP feedback frame size will stay the same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557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62810"/>
            <a:ext cx="8280920" cy="4113213"/>
          </a:xfrm>
        </p:spPr>
        <p:txBody>
          <a:bodyPr/>
          <a:lstStyle/>
          <a:p>
            <a:r>
              <a:rPr lang="en-US" sz="1800" dirty="0"/>
              <a:t>Multi-resolution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TXOP_SIFS</a:t>
            </a:r>
            <a:r>
              <a:rPr lang="en-US" sz="1600" dirty="0"/>
              <a:t>=# of levels*(BRP_training+SIFS+BRP_feedback+SIFS)-SIFS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TXOP_BRPIFS=# of levels*(BRP_training+BRPIFS+BRP_feedback+BRPIFS)-BRPIFS</a:t>
            </a:r>
          </a:p>
          <a:p>
            <a:pPr lvl="1"/>
            <a:endParaRPr lang="en-US" sz="800" dirty="0"/>
          </a:p>
          <a:p>
            <a:r>
              <a:rPr lang="en-US" sz="1900" dirty="0"/>
              <a:t>Single-resolution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TXOP_SIFS=BRP_training+SIFS+BRP_feedback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TXOP_BRPIFS=BRP_training+BRPIFS+BRP_feedback</a:t>
            </a:r>
          </a:p>
          <a:p>
            <a:endParaRPr lang="en-US" sz="600" dirty="0"/>
          </a:p>
          <a:p>
            <a:r>
              <a:rPr lang="en-US" sz="1900" dirty="0"/>
              <a:t>Observations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Multi-resolution beamforming training has a </a:t>
            </a:r>
            <a:r>
              <a:rPr lang="en-US" sz="1600" dirty="0">
                <a:solidFill>
                  <a:srgbClr val="FF0000"/>
                </a:solidFill>
              </a:rPr>
              <a:t>shorter</a:t>
            </a:r>
            <a:r>
              <a:rPr lang="en-US" sz="1600" dirty="0"/>
              <a:t> training packet but a </a:t>
            </a:r>
            <a:r>
              <a:rPr lang="en-US" sz="1600" dirty="0">
                <a:solidFill>
                  <a:srgbClr val="FF0000"/>
                </a:solidFill>
              </a:rPr>
              <a:t>larger</a:t>
            </a:r>
            <a:r>
              <a:rPr lang="en-US" sz="1600" dirty="0"/>
              <a:t> number of training and feedback packets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IFS, BRP_training and BRP feedback have impact on the time duration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6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58" y="520129"/>
            <a:ext cx="7770813" cy="106521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17032"/>
            <a:ext cx="3752591" cy="25819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3560440" cy="24497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05535"/>
            <a:ext cx="3620355" cy="24910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3509761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2-Level Results: 16 beams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4208" y="3547755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3-Level Results: 64 beams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59075" y="6151466"/>
            <a:ext cx="247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4-Level Results: 256 beams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4988" y="4267768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BRP_training size: 1 &lt;= SCBlocks &lt;=18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IFS duration: SIFS (3) &lt;= IFS&lt;=BRPIFS (44)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 resolution increases, MR BFT shows improved performance over SR BFT if BRP_training size and IFS are modified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411760" y="3933056"/>
            <a:ext cx="936104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56663" y="3789922"/>
            <a:ext cx="3024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MR BFT with existing BRP parameters</a:t>
            </a:r>
          </a:p>
        </p:txBody>
      </p:sp>
    </p:spTree>
    <p:extLst>
      <p:ext uri="{BB962C8B-B14F-4D97-AF65-F5344CB8AC3E}">
        <p14:creationId xmlns:p14="http://schemas.microsoft.com/office/powerpoint/2010/main" val="3707673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73" y="476672"/>
            <a:ext cx="7770813" cy="1065213"/>
          </a:xfrm>
        </p:spPr>
        <p:txBody>
          <a:bodyPr/>
          <a:lstStyle/>
          <a:p>
            <a:r>
              <a:rPr lang="en-US" dirty="0"/>
              <a:t>Results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179512" y="2276872"/>
            <a:ext cx="3888432" cy="347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/>
            <a:r>
              <a:rPr lang="en-US" sz="1600" dirty="0">
                <a:solidFill>
                  <a:schemeClr val="tx1"/>
                </a:solidFill>
              </a:rPr>
              <a:t>Observations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Observation 1 (O1): Optimizing both IFS and BRP training frame size show improvements for both SR and MR BFT.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SR drops from 241 usec to 215 usec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MR drops from 381 usec to 213 usec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Observation 2 (O2): MR BFT shows improved performance over SR BFT as the beam resolution increases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 that up to 2048 beams may be supported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78" y="1268760"/>
            <a:ext cx="3902015" cy="516180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7738506" y="2481869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715493" y="3522280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/>
          <p:cNvCxnSpPr>
            <a:endCxn id="12" idx="5"/>
          </p:cNvCxnSpPr>
          <p:nvPr/>
        </p:nvCxnSpPr>
        <p:spPr bwMode="auto">
          <a:xfrm flipH="1" flipV="1">
            <a:off x="8414595" y="2973570"/>
            <a:ext cx="260015" cy="516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endCxn id="13" idx="6"/>
          </p:cNvCxnSpPr>
          <p:nvPr/>
        </p:nvCxnSpPr>
        <p:spPr bwMode="auto">
          <a:xfrm flipH="1">
            <a:off x="8507581" y="3477429"/>
            <a:ext cx="186139" cy="3328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613799" y="327176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O1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6588920" y="4010569"/>
            <a:ext cx="2113687" cy="216024"/>
          </a:xfrm>
          <a:prstGeom prst="rightArrow">
            <a:avLst/>
          </a:prstGeom>
          <a:solidFill>
            <a:srgbClr val="00B8FF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45145" y="3741649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401940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34" y="1628800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In 802.11ay, enhancements to the 802.11ad beamforming training procedures have been agreed on for complexity reduction, efficiency and to enable MIMO BF training [1][2][3][4].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In [5][6] and [7], we proposed and studied the implementation of a multi-stage, multi-resolution beamforming training (MR BFT) framework based on the 802.11ad Beam Refinement Protocol (BRP) and proposed improvements to the BRP procedure to enable efficient BRP. The improvements concluded that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11ay BRP protocol should allow negotiation of the value of aBRPminSCblocks &lt;=18 [4]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contribution, we discuss further improvement by proposing the restriction of the IFS between the BRP frame and the response from the STA. </a:t>
            </a:r>
            <a:endParaRPr lang="en-US" sz="2000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11ay BRP protocol may transmit a response at a SIFS duration after reception of the BRP frame</a:t>
            </a:r>
            <a:endParaRPr lang="en-US" sz="16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68760"/>
            <a:ext cx="3890188" cy="26766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90" y="554089"/>
            <a:ext cx="7770813" cy="1065213"/>
          </a:xfrm>
        </p:spPr>
        <p:txBody>
          <a:bodyPr/>
          <a:lstStyle/>
          <a:p>
            <a:r>
              <a:rPr lang="en-US" dirty="0"/>
              <a:t>IFS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5" y="4077072"/>
            <a:ext cx="9036496" cy="29565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IFS has a very large effect on the efficiency of BRP feedback. As such there is a need to optimize IFS to improve efficiency of BRP  [6</a:t>
            </a:r>
            <a:r>
              <a:rPr lang="en-US" sz="2000" dirty="0"/>
              <a:t>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are two options to optimize the IFS for the BRP: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Negotiate the values of the IFS : Improves BRP efficiency (not agreed)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Restrict the IFS to SIFS only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Eliminates channel access ambiguity (further discussion)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4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 the IFS to SIFS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66" y="1830388"/>
            <a:ext cx="88924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responder transmits a response to the initiator after a SIFS duration on reception of the BRP measurement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the response is available, the STA sends the  response at a SIFS duration after the frame is received.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the response is not available: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The responder may respond by transmitting one or more PPDUs to the requesting STA (e.g. ACK) at a SIFS duration after the frame is received.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may contend for the channel at a later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poll the STA at a later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2: The STA may transmit dummy information until information is ready e.g L-STF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7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Transmission with SIFS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403648" y="1831398"/>
            <a:ext cx="6711500" cy="382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4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We present details on IFS Optimization by proposing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the IFS to SIFS only to eliminate channel access ambiguity while optimizing the IFS for the beam refinement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We also propose different schemes to recover in the event the response from the responder is not ready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802.11-16/0100r3, MIMO BF Training Enhancements, Wang et. al., Jan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802.11-16/0316r0, Low Complexity Beamtraining for Hybrid MIMO, Fellhauer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802.11-16/0420r1, BF Training for SU MIMO, Huang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802.11-15/1358r5, </a:t>
            </a:r>
            <a:r>
              <a:rPr lang="en-US" sz="1600" b="0" dirty="0"/>
              <a:t>Specification Framework for TGay, Cordeiro, August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802.11-16/1175r0, Multi-Stage, Multi-Resolution Beamforming Training for 802.11ay, Oteri et. al., September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802.11-16/1447r1, Further Details on Multi-Stage, Multi-Resolution Beamforming Training in 802.11ay, Oteri et. al., November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802.11-17/0041r1, BRP Optimization in 802.11ay, Oteri et. al., January 2017</a:t>
            </a:r>
          </a:p>
          <a:p>
            <a:pPr algn="just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a mechanism to the 802.11ay specification to perform the following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the 11ay BRP protocol there shall be an option for the BRP frame to function as an action ACK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The procedure to recover feedback if the response is not ready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2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2852936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3498B8-1430-40EC-B294-6014070D61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93EB010-D754-445F-94F2-952D4A1C4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C8562-4440-4D14-B61C-E8BFD770C4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1101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Fixed Inter Frame Spacing for BRP in 802.11ay</vt:lpstr>
      <vt:lpstr>Introduction</vt:lpstr>
      <vt:lpstr>IFS Optimization</vt:lpstr>
      <vt:lpstr>Restrict the IFS to SIFS only</vt:lpstr>
      <vt:lpstr>Response Transmission with SIFS only</vt:lpstr>
      <vt:lpstr>Summary</vt:lpstr>
      <vt:lpstr>PowerPoint Presentation</vt:lpstr>
      <vt:lpstr>Straw Poll 1</vt:lpstr>
      <vt:lpstr>Appendix</vt:lpstr>
      <vt:lpstr>TxOP Comparison Assumptions</vt:lpstr>
      <vt:lpstr>TxOP Comparison</vt:lpstr>
      <vt:lpstr>Results</vt:lpstr>
      <vt:lpstr>Results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2017-03-13T03:27:16Z</dcterms:created>
  <dcterms:modified xsi:type="dcterms:W3CDTF">2017-03-14T17:28:16Z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