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84228" autoAdjust="0"/>
  </p:normalViewPr>
  <p:slideViewPr>
    <p:cSldViewPr>
      <p:cViewPr varScale="1">
        <p:scale>
          <a:sx n="65" d="100"/>
          <a:sy n="65" d="100"/>
        </p:scale>
        <p:origin x="648"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802.11-17/0407r0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802.11-17/0407r0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802.11-17/0407r0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802.11-17/0407r0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802.11-17/0407r0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802.11-17/0407r0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802.11-17/0407r0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May has </a:t>
            </a:r>
            <a:r>
              <a:rPr lang="en-US" dirty="0" smtClean="0">
                <a:effectLst/>
              </a:rPr>
              <a:t>$2k for the 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802.11-17/0407r0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smtClean="0"/>
              <a:t>Meeting was to be held at Hyatt Regency Atlanta</a:t>
            </a:r>
            <a:r>
              <a:rPr lang="en-US" sz="1400" baseline="0" dirty="0" smtClean="0"/>
              <a:t> and moved to Grand Hyatt Atlanta - Buckhead</a:t>
            </a:r>
            <a:endParaRPr lang="en-US" sz="1400" dirty="0" smtClean="0"/>
          </a:p>
          <a:p>
            <a:r>
              <a:rPr lang="en-US" sz="1400" dirty="0" smtClean="0"/>
              <a:t>Note that the meeting fees were reduced to take advantage</a:t>
            </a:r>
            <a:r>
              <a:rPr lang="en-US" sz="1400" baseline="0" dirty="0" smtClean="0"/>
              <a:t> of the Hyatt Regency Atlanta penalty $69.810</a:t>
            </a:r>
          </a:p>
          <a:p>
            <a:r>
              <a:rPr lang="en-US" sz="1400" baseline="0" dirty="0" smtClean="0"/>
              <a:t>The Budget for the meeting does not include the penalty, but the Income report does include the budget values and the penalty.</a:t>
            </a:r>
          </a:p>
          <a:p>
            <a:endParaRPr lang="en-US" sz="1400" baseline="0" dirty="0" smtClean="0"/>
          </a:p>
          <a:p>
            <a:endParaRPr lang="en-US" sz="1400" baseline="0" dirty="0" smtClean="0"/>
          </a:p>
          <a:p>
            <a:endParaRPr lang="en-US" sz="1400" dirty="0"/>
          </a:p>
        </p:txBody>
      </p:sp>
      <p:sp>
        <p:nvSpPr>
          <p:cNvPr id="4" name="Header Placeholder 3"/>
          <p:cNvSpPr>
            <a:spLocks noGrp="1"/>
          </p:cNvSpPr>
          <p:nvPr>
            <p:ph type="hdr" idx="10"/>
          </p:nvPr>
        </p:nvSpPr>
        <p:spPr/>
        <p:txBody>
          <a:bodyPr/>
          <a:lstStyle/>
          <a:p>
            <a:pPr>
              <a:defRPr/>
            </a:pPr>
            <a:r>
              <a:rPr lang="en-US" smtClean="0"/>
              <a:t>doc.: IEEE 802.11-17/0407r0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802.11-17/0407r0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2017 January Interim session - Miscellaneous Income</a:t>
            </a:r>
            <a:r>
              <a:rPr lang="en-US" baseline="0" dirty="0" smtClean="0"/>
              <a:t> is the penalty that the Hyatt Regency Atlanta paid for cancelling the meeting.</a:t>
            </a:r>
          </a:p>
          <a:p>
            <a:r>
              <a:rPr lang="en-US" baseline="0" dirty="0" smtClean="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smtClean="0"/>
              <a:t>doc.: IEEE 802.11-17/0407r0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11-17-0407r0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March 2017 </a:t>
            </a:r>
            <a:br>
              <a:rPr lang="en-US" dirty="0" smtClean="0"/>
            </a:br>
            <a:r>
              <a:rPr lang="en-US" dirty="0" smtClean="0"/>
              <a:t>- Vancouver</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2017-03-12</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39" name="Document" r:id="rId5" imgW="8253180" imgH="3081427" progId="Word.Document.8">
                  <p:embed/>
                </p:oleObj>
              </mc:Choice>
              <mc:Fallback>
                <p:oleObj name="Document" r:id="rId5" imgW="8253180" imgH="3081427" progId="Word.Document.8">
                  <p:embed/>
                  <p:pic>
                    <p:nvPicPr>
                      <p:cNvPr id="0" name="Picture 46"/>
                      <p:cNvPicPr>
                        <a:picLocks noChangeAspect="1" noChangeArrowheads="1"/>
                      </p:cNvPicPr>
                      <p:nvPr/>
                    </p:nvPicPr>
                    <p:blipFill>
                      <a:blip r:embed="rId6"/>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2017 Treasurer report for the Joint 802.11/.15 Wireless funds</a:t>
            </a:r>
          </a:p>
          <a:p>
            <a:endParaRPr lang="en-GB" dirty="0" smtClean="0"/>
          </a:p>
          <a:p>
            <a:r>
              <a:rPr lang="en-GB" dirty="0" smtClean="0"/>
              <a:t>Also reported in 802.15 doc: </a:t>
            </a:r>
            <a:r>
              <a:rPr lang="en-US" dirty="0" smtClean="0"/>
              <a:t>15-17/0156r0</a:t>
            </a:r>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15-17/0156r0</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January 2017 – Atlanta</a:t>
            </a:r>
          </a:p>
          <a:p>
            <a:r>
              <a:rPr lang="en-US" altLang="ko-KR" sz="1600" b="1" dirty="0" smtClean="0">
                <a:solidFill>
                  <a:schemeClr val="tx1"/>
                </a:solidFill>
                <a:ea typeface="굴림" pitchFamily="50" charset="-127"/>
              </a:rPr>
              <a:t>Date Submitted: 12 March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11-17/0407r0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399334182"/>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28</a:t>
                      </a:r>
                      <a:r>
                        <a:rPr lang="en-US" sz="2800" b="1" i="0" u="none" strike="noStrike" baseline="0" dirty="0" smtClean="0">
                          <a:effectLst/>
                          <a:latin typeface="Arial" panose="020B0604020202020204" pitchFamily="34" charset="0"/>
                        </a:rPr>
                        <a:t> - Februaary</a:t>
                      </a:r>
                      <a:r>
                        <a:rPr lang="en-US" sz="2800" b="1" i="0" u="none" strike="noStrike" dirty="0" smtClean="0">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(16,747.33)</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Report</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4269472408"/>
              </p:ext>
            </p:extLst>
          </p:nvPr>
        </p:nvGraphicFramePr>
        <p:xfrm>
          <a:off x="696913" y="1219201"/>
          <a:ext cx="6846887" cy="5055482"/>
        </p:xfrm>
        <a:graphic>
          <a:graphicData uri="http://schemas.openxmlformats.org/drawingml/2006/table">
            <a:tbl>
              <a:tblPr>
                <a:tableStyleId>{5C22544A-7EE6-4342-B048-85BDC9FD1C3A}</a:tableStyleId>
              </a:tblPr>
              <a:tblGrid>
                <a:gridCol w="2582065"/>
                <a:gridCol w="1459062"/>
                <a:gridCol w="1459062"/>
                <a:gridCol w="1346698"/>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smtClean="0">
                          <a:effectLst/>
                          <a:latin typeface="Tahoma" panose="020B0604030504040204" pitchFamily="34" charset="0"/>
                          <a:ea typeface="Tahoma" panose="020B0604030504040204" pitchFamily="34" charset="0"/>
                          <a:cs typeface="Tahoma" panose="020B0604030504040204" pitchFamily="34" charset="0"/>
                        </a:rPr>
                        <a:t> 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Expenses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$215,501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$24,462.74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$239,963.74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$9,630.90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$6,677.10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$45,710.87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$-1,933.50</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317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$763</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err="1" smtClean="0"/>
              <a:t>Deojeon</a:t>
            </a:r>
            <a:r>
              <a:rPr lang="en-US" dirty="0" smtClean="0"/>
              <a:t>, May 2017 Budget Estimate</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4292956520"/>
              </p:ext>
            </p:extLst>
          </p:nvPr>
        </p:nvGraphicFramePr>
        <p:xfrm>
          <a:off x="1634331" y="1219202"/>
          <a:ext cx="5334000" cy="5104701"/>
        </p:xfrm>
        <a:graphic>
          <a:graphicData uri="http://schemas.openxmlformats.org/drawingml/2006/table">
            <a:tbl>
              <a:tblPr>
                <a:tableStyleId>{5C22544A-7EE6-4342-B048-85BDC9FD1C3A}</a:tableStyleId>
              </a:tblPr>
              <a:tblGrid>
                <a:gridCol w="2513428"/>
                <a:gridCol w="1413803"/>
                <a:gridCol w="140676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Jan 13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 $         30,000.00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 $       321,850.00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a:solidFill>
                            <a:srgbClr val="000000"/>
                          </a:solidFill>
                          <a:effectLst/>
                          <a:latin typeface="Calibri" panose="020F0502020204030204" pitchFamily="34" charset="0"/>
                        </a:rPr>
                        <a:t>$351,850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47,600.00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20,100.00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 $         55,200.00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113,250.00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37,300.00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35,000.00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10,000.00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14,275.00 </a:t>
                      </a:r>
                    </a:p>
                  </a:txBody>
                  <a:tcPr marL="0" marR="0" marT="0"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$332,725.00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$19,125.00 </a:t>
                      </a:r>
                    </a:p>
                  </a:txBody>
                  <a:tcPr marL="0" marR="0" marT="0" marB="0" anchor="b"/>
                </a:tc>
                <a:tc>
                  <a:txBody>
                    <a:bodyPr/>
                    <a:lstStyle/>
                    <a:p>
                      <a:pPr algn="r" fontAlgn="b"/>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350</a:t>
                      </a:r>
                    </a:p>
                  </a:txBody>
                  <a:tcPr marL="0" marR="0" marT="0"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r>
                        <a:rPr lang="en-US" dirty="0" smtClean="0"/>
                        <a:t>$951</a:t>
                      </a:r>
                      <a:endParaRPr lang="en-US" dirty="0"/>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690223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9350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317 – Atlanta (</a:t>
            </a:r>
            <a:r>
              <a:rPr lang="en-US" sz="1800" b="1" dirty="0" smtClean="0">
                <a:solidFill>
                  <a:srgbClr val="FF0000"/>
                </a:solidFill>
              </a:rPr>
              <a:t>$53,201 </a:t>
            </a:r>
            <a:r>
              <a:rPr lang="en-US" sz="1800" dirty="0" smtClean="0">
                <a:solidFill>
                  <a:schemeClr val="tx1"/>
                </a:solidFill>
              </a:rPr>
              <a:t>- $68,186.98)</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1288826353"/>
              </p:ext>
            </p:extLst>
          </p:nvPr>
        </p:nvGraphicFramePr>
        <p:xfrm>
          <a:off x="762000" y="1064347"/>
          <a:ext cx="7780338" cy="5394590"/>
        </p:xfrm>
        <a:graphic>
          <a:graphicData uri="http://schemas.openxmlformats.org/drawingml/2006/table">
            <a:tbl>
              <a:tblPr/>
              <a:tblGrid>
                <a:gridCol w="3182606"/>
                <a:gridCol w="1500372"/>
                <a:gridCol w="1415124"/>
                <a:gridCol w="1682236"/>
              </a:tblGrid>
              <a:tr h="459926">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Miscellaneous</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34984">
                <a:tc>
                  <a:txBody>
                    <a:bodyPr/>
                    <a:lstStyle/>
                    <a:p>
                      <a:pPr algn="l" fontAlgn="b"/>
                      <a:r>
                        <a:rPr lang="en-US" sz="12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34984">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r>
              <a:tr h="234984">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$239,897.24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$69,876.50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$69,876.50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66578</TotalTime>
  <Words>2567</Words>
  <Application>Microsoft Office PowerPoint</Application>
  <PresentationFormat>On-screen Show (4:3)</PresentationFormat>
  <Paragraphs>795</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March 2017  - Vancouver</vt:lpstr>
      <vt:lpstr>Abstract</vt:lpstr>
      <vt:lpstr>PowerPoint Presentation</vt:lpstr>
      <vt:lpstr>PowerPoint Presentation</vt:lpstr>
      <vt:lpstr>Atlanta, Jan 2017 Budget Report</vt:lpstr>
      <vt:lpstr>Deojeon,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2017 - Vancouver</dc:title>
  <dc:creator>Jon Rosdahl</dc:creator>
  <cp:keywords>March 2017</cp:keywords>
  <dc:description>Ben Rolfe (BCA); Jon Rosdahl (Qualcomm)</dc:description>
  <cp:lastModifiedBy>Rosdahl, Jon</cp:lastModifiedBy>
  <cp:revision>365</cp:revision>
  <cp:lastPrinted>1601-01-01T00:00:00Z</cp:lastPrinted>
  <dcterms:created xsi:type="dcterms:W3CDTF">2012-05-13T15:07:35Z</dcterms:created>
  <dcterms:modified xsi:type="dcterms:W3CDTF">2017-03-12T01:36:11Z</dcterms:modified>
</cp:coreProperties>
</file>