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9" r:id="rId5"/>
    <p:sldId id="264" r:id="rId6"/>
    <p:sldId id="265" r:id="rId7"/>
    <p:sldId id="263" r:id="rId8"/>
    <p:sldId id="266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WUR in 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16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69277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 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add the Usage Models (slide #5 and slide #7) from this presentation (11-17/0406r3) to the 802.11ba task group Usage Models document (11-17/0029r4).</a:t>
            </a:r>
          </a:p>
          <a:p>
            <a:pPr marL="1257300" lvl="3" indent="0"/>
            <a:endParaRPr lang="en-US" sz="2400" b="0" dirty="0"/>
          </a:p>
          <a:p>
            <a:pPr marL="1257300" lvl="3" indent="0"/>
            <a:r>
              <a:rPr lang="en-US" sz="2400" b="0" dirty="0"/>
              <a:t>Moved: James Lepp</a:t>
            </a:r>
          </a:p>
          <a:p>
            <a:pPr marL="1257300" lvl="3" indent="0"/>
            <a:r>
              <a:rPr lang="en-US" sz="2400" b="0" dirty="0"/>
              <a:t>Seconded: Ross Yu</a:t>
            </a:r>
          </a:p>
          <a:p>
            <a:pPr marL="1257300" lvl="3" indent="0"/>
            <a:endParaRPr lang="en-US" sz="24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Yes: 14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No: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Abstain: 9 </a:t>
            </a:r>
          </a:p>
          <a:p>
            <a:pPr marL="457200" lvl="1" indent="0"/>
            <a:r>
              <a:rPr lang="en-US" dirty="0"/>
              <a:t>				(Thursday 16 March 2017, 3:00pm)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20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on 802.11ba (WUR)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802.11ba Wake-up Radio (WUR) is a low power mechanism to enable power saving in 802.11 stations.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In January 2017 it was decided to compile a Usage Model Document for 802.11ba.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This presentation contains Usage Models for the 802.11ba task group to consider when designing the WUR protocol.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802.11 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/>
              <a:t>802.11-OCB (developed in 802.11p TG) is used as the basis of Intelligent Transportation Systems.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Outside the context of a BSS devices transmit 802.11 frames between </a:t>
            </a:r>
            <a:r>
              <a:rPr lang="en-US" b="0" i="1" dirty="0"/>
              <a:t>vehicle onboard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OBU</a:t>
            </a:r>
            <a:r>
              <a:rPr lang="en-US" b="0" dirty="0"/>
              <a:t>s) and infrastructure </a:t>
            </a:r>
            <a:r>
              <a:rPr lang="en-US" b="0" i="1" dirty="0"/>
              <a:t>roadside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RSU</a:t>
            </a:r>
            <a:r>
              <a:rPr lang="en-US" b="0" dirty="0"/>
              <a:t>s).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Current 802.11-based ITS systems use a significant amount of energy to operate. To enable a third class of system for pedestrians and cyclists, as a group called </a:t>
            </a:r>
            <a:r>
              <a:rPr lang="en-US" b="0" i="1" dirty="0"/>
              <a:t>vulnerable road users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VRU</a:t>
            </a:r>
            <a:r>
              <a:rPr lang="en-US" b="0" dirty="0"/>
              <a:t>s), mechanisms to enable power saving are desired.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931322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981200"/>
            <a:ext cx="4764375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or vehicle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685800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026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Intelligent Transportation System (ITS)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981199"/>
            <a:ext cx="4497387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Vendor Specific element an option in WUR Wakeup Trigger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power-saving mechanisms in 802.11 were created with expense of high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 of low power and low latency means WUR is capable of is applicable to more than just </a:t>
            </a:r>
            <a:r>
              <a:rPr lang="en-US" dirty="0" err="1"/>
              <a:t>IoT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WUR be transmitted in the DSRC channels 172-178 (aka 5.9 GHz band) and used to enhance V2X communications.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98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Should the 802.11ba task group add the above usage models to WUR?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34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 26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(Thursday 16 March 2017, 8:30am)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6032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759</Words>
  <Application>Microsoft Office PowerPoint</Application>
  <PresentationFormat>On-screen Show (4:3)</PresentationFormat>
  <Paragraphs>140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Use Cases for WUR in ITS</vt:lpstr>
      <vt:lpstr>Background on 802.11ba (WUR)</vt:lpstr>
      <vt:lpstr>Background on 802.11 ITS systems</vt:lpstr>
      <vt:lpstr>Use Case 1: Wake Up Vehicle-to-Pedestrian (V2P) Radio</vt:lpstr>
      <vt:lpstr>Usage Model 1: Wake Up Vehicle-to-Pedestrian (V2P) Radio</vt:lpstr>
      <vt:lpstr>Use Case 2: WUR Vehicle-to- Pedestrian (V2P)</vt:lpstr>
      <vt:lpstr>Usage Model 2: WUR Vehicle-to- Pedestrian (V2P)</vt:lpstr>
      <vt:lpstr>Additional thoughts</vt:lpstr>
      <vt:lpstr>Straw Poll</vt:lpstr>
      <vt:lpstr>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2017-03-16T21:54:08Z</dcterms:modified>
</cp:coreProperties>
</file>