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9" r:id="rId5"/>
    <p:sldId id="264" r:id="rId6"/>
    <p:sldId id="265" r:id="rId7"/>
    <p:sldId id="263" r:id="rId8"/>
    <p:sldId id="266" r:id="rId9"/>
    <p:sldId id="261" r:id="rId10"/>
    <p:sldId id="262" r:id="rId1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68" autoAdjust="0"/>
    <p:restoredTop sz="94750" autoAdjust="0"/>
  </p:normalViewPr>
  <p:slideViewPr>
    <p:cSldViewPr>
      <p:cViewPr varScale="1">
        <p:scale>
          <a:sx n="68" d="100"/>
          <a:sy n="68" d="100"/>
        </p:scale>
        <p:origin x="123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80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802.11-16/0318r2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2016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802.11-17/0406r2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Use Cases for WUR in ITS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March 16 </a:t>
            </a:r>
            <a:r>
              <a:rPr lang="en-GB" altLang="en-US" sz="2000" b="0" dirty="0"/>
              <a:t>2017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469277"/>
              </p:ext>
            </p:extLst>
          </p:nvPr>
        </p:nvGraphicFramePr>
        <p:xfrm>
          <a:off x="457200" y="2895600"/>
          <a:ext cx="8305800" cy="155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BlackBerry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Limited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Road, Ottawa, ON, Canada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(+1) 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613-595-4156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Stephen McCann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BlackBerry Limited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smccann@blackberry.com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James Lepp, BlackBerry Limited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 on 802.11ba (WUR)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2057400"/>
            <a:ext cx="8458200" cy="4114800"/>
          </a:xfrm>
        </p:spPr>
        <p:txBody>
          <a:bodyPr/>
          <a:lstStyle/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802.11ba Wake-up Radio (WUR) is a low power mechanism to enable power saving in 802.11 stations.</a:t>
            </a:r>
          </a:p>
          <a:p>
            <a:pPr marL="0" indent="0"/>
            <a:endParaRPr lang="en-US" altLang="en-US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In January 2017 it was decided to compile a Usage Model Document for 802.11ba.</a:t>
            </a:r>
          </a:p>
          <a:p>
            <a:pPr marL="0" indent="0"/>
            <a:endParaRPr lang="en-US" altLang="en-US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This presentation contains Usage Models for the 802.11ba task group to consider when designing the WUR protocol.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802.11 ITS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b="0" dirty="0"/>
              <a:t>802.11-OCB (developed in 802.11p TG) is used as the basis of Intelligent Transportation Systems.</a:t>
            </a:r>
          </a:p>
          <a:p>
            <a:pPr>
              <a:spcBef>
                <a:spcPts val="1200"/>
              </a:spcBef>
            </a:pPr>
            <a:r>
              <a:rPr lang="en-US" b="0" dirty="0"/>
              <a:t>Outside the context of a BSS devices transmit 802.11 frames between </a:t>
            </a:r>
            <a:r>
              <a:rPr lang="en-US" b="0" i="1" dirty="0"/>
              <a:t>vehicle onboard units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OBU</a:t>
            </a:r>
            <a:r>
              <a:rPr lang="en-US" b="0" dirty="0"/>
              <a:t>s) and infrastructure </a:t>
            </a:r>
            <a:r>
              <a:rPr lang="en-US" b="0" i="1" dirty="0"/>
              <a:t>roadside units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RSU</a:t>
            </a:r>
            <a:r>
              <a:rPr lang="en-US" b="0" dirty="0"/>
              <a:t>s).</a:t>
            </a:r>
          </a:p>
          <a:p>
            <a:pPr>
              <a:spcBef>
                <a:spcPts val="1200"/>
              </a:spcBef>
            </a:pPr>
            <a:r>
              <a:rPr lang="en-US" b="0" dirty="0"/>
              <a:t>Current 802.11-based ITS systems use a significant amount of energy to operate. To enable a third class of system for pedestrians and cyclists, as a group called </a:t>
            </a:r>
            <a:r>
              <a:rPr lang="en-US" b="0" i="1" dirty="0"/>
              <a:t>vulnerable road users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VRU</a:t>
            </a:r>
            <a:r>
              <a:rPr lang="en-US" b="0" dirty="0"/>
              <a:t>s), mechanisms to enable power saving are desired.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78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1: Wake Up</a:t>
            </a:r>
            <a:br>
              <a:rPr lang="en-US" dirty="0"/>
            </a:br>
            <a:r>
              <a:rPr lang="en-US" dirty="0"/>
              <a:t>Vehicle-to-Pedestrian (V2P)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carrying portable device with V2P capability.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conserve power, the V2P mode isn’t always operating.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Roadside infrastructure such as an intersection or an oncoming vehicle sends WUR wake-up trigger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wakes up and operates 802.11-OCB based V2P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Wakeup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ITS infrastructure sends WUR wake-up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wakes up and operates 802.11-OCB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and low latency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545" y="931322"/>
            <a:ext cx="1900819" cy="167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37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1: Wake Up</a:t>
            </a:r>
            <a:br>
              <a:rPr lang="en-US" dirty="0"/>
            </a:br>
            <a:r>
              <a:rPr lang="en-US" dirty="0"/>
              <a:t>Vehicle-to-Pedestrian (V2P)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u="sng" dirty="0"/>
              <a:t>Environment</a:t>
            </a:r>
          </a:p>
          <a:p>
            <a:r>
              <a:rPr lang="en-US" sz="1800" b="0" dirty="0"/>
              <a:t>Vehicles, Road Infrastructure and Pedestrian/Cyclist carried device.</a:t>
            </a:r>
          </a:p>
          <a:p>
            <a:r>
              <a:rPr lang="en-US" sz="1800" u="sng" dirty="0"/>
              <a:t>Applications</a:t>
            </a:r>
          </a:p>
          <a:p>
            <a:r>
              <a:rPr lang="en-US" sz="1800" b="0" dirty="0"/>
              <a:t>Trigger other devices to turn on (or off) automotive safety radio operation</a:t>
            </a:r>
          </a:p>
          <a:p>
            <a:r>
              <a:rPr lang="en-US" sz="1800" u="sng" dirty="0"/>
              <a:t>Traffic Conditions</a:t>
            </a:r>
          </a:p>
          <a:p>
            <a:r>
              <a:rPr lang="en-US" sz="1800" b="0" dirty="0"/>
              <a:t>802.11-OCB traffic, 802.11 traffic depending on channels 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u="sng" dirty="0"/>
              <a:t>Use Case</a:t>
            </a:r>
          </a:p>
          <a:p>
            <a:r>
              <a:rPr lang="en-US" sz="1800" b="0" dirty="0"/>
              <a:t>Pedestrian/cyclist approaches dangerous intersection or moving vehicle</a:t>
            </a:r>
          </a:p>
          <a:p>
            <a:r>
              <a:rPr lang="en-US" sz="1800" b="0" dirty="0"/>
              <a:t>Infrastructure or vehicle sends WUR wakeup frame</a:t>
            </a:r>
          </a:p>
          <a:p>
            <a:r>
              <a:rPr lang="en-US" sz="1800" b="0" dirty="0"/>
              <a:t>Pedestrian/cyclist carried device turns on automotive safety radio operation (802.11-OCB)</a:t>
            </a:r>
          </a:p>
          <a:p>
            <a:r>
              <a:rPr lang="en-US" sz="1800" u="sng" dirty="0"/>
              <a:t>Challenges and requirements</a:t>
            </a:r>
          </a:p>
          <a:p>
            <a:r>
              <a:rPr lang="en-US" sz="1800" b="0" dirty="0"/>
              <a:t>Operation outside the context of a BSS</a:t>
            </a:r>
          </a:p>
          <a:p>
            <a:r>
              <a:rPr lang="en-US" sz="1800" b="0" dirty="0"/>
              <a:t>Addressing as broadcast/unicast</a:t>
            </a:r>
          </a:p>
          <a:p>
            <a:r>
              <a:rPr lang="en-US" sz="1800" b="0" dirty="0"/>
              <a:t>If used in 5.9Ghz band, coexistence, channel choice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545" y="685800"/>
            <a:ext cx="1900819" cy="167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32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2: WUR Vehicle-to-</a:t>
            </a:r>
            <a:br>
              <a:rPr lang="en-US" dirty="0"/>
            </a:br>
            <a:r>
              <a:rPr lang="en-US" dirty="0"/>
              <a:t>Pedestrian (V2P)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carrying portable device.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Roadside infrastructure such as an intersection or an oncoming vehicle sends WUR wake-up trigger frame containing ITS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Wakeup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ITS infrastructure sends WUR wake-up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receives and decodes ITS related information in the WUR wake-up trigger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and low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trigger frame contains small amount of data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1026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6093"/>
            <a:ext cx="19208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58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2: WUR Vehicle-to-</a:t>
            </a:r>
            <a:br>
              <a:rPr lang="en-US" dirty="0"/>
            </a:br>
            <a:r>
              <a:rPr lang="en-US" dirty="0"/>
              <a:t>Pedestrian (V2P)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u="sng" dirty="0"/>
              <a:t>Environment</a:t>
            </a:r>
          </a:p>
          <a:p>
            <a:r>
              <a:rPr lang="en-US" sz="1800" b="0" dirty="0"/>
              <a:t>Vehicles, Road Infrastructure and Pedestrian/Cyclist carried device.</a:t>
            </a:r>
          </a:p>
          <a:p>
            <a:r>
              <a:rPr lang="en-US" sz="1800" u="sng" dirty="0"/>
              <a:t>Applications</a:t>
            </a:r>
          </a:p>
          <a:p>
            <a:r>
              <a:rPr lang="en-US" sz="1800" b="0" dirty="0"/>
              <a:t>Transmit ITS related information to very low power devices</a:t>
            </a:r>
          </a:p>
          <a:p>
            <a:r>
              <a:rPr lang="en-US" sz="1800" u="sng" dirty="0"/>
              <a:t>Traffic Conditions</a:t>
            </a:r>
          </a:p>
          <a:p>
            <a:r>
              <a:rPr lang="en-US" sz="1800" b="0" dirty="0"/>
              <a:t>802.11-OCB traffic, 802.11 traffic depending on channels 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u="sng" dirty="0"/>
              <a:t>Use Case</a:t>
            </a:r>
          </a:p>
          <a:p>
            <a:r>
              <a:rPr lang="en-US" sz="1800" b="0" dirty="0"/>
              <a:t>Vehicle approaches pedestrian/cyclist </a:t>
            </a:r>
          </a:p>
          <a:p>
            <a:r>
              <a:rPr lang="en-US" sz="1800" b="0" dirty="0"/>
              <a:t>Vehicle transmits WUR wakeup frame</a:t>
            </a:r>
          </a:p>
          <a:p>
            <a:r>
              <a:rPr lang="en-US" sz="1800" b="0" dirty="0"/>
              <a:t>Pedestrian/cyclist receives ITS related information</a:t>
            </a:r>
          </a:p>
          <a:p>
            <a:r>
              <a:rPr lang="en-US" sz="1800" u="sng" dirty="0"/>
              <a:t>Challenges and requirements</a:t>
            </a:r>
          </a:p>
          <a:p>
            <a:r>
              <a:rPr lang="en-US" sz="1800" b="0" dirty="0"/>
              <a:t>Operation outside the context of a BSS</a:t>
            </a:r>
          </a:p>
          <a:p>
            <a:r>
              <a:rPr lang="en-US" sz="1800" b="0" dirty="0"/>
              <a:t>Addressing as broadcast/unicast</a:t>
            </a:r>
          </a:p>
          <a:p>
            <a:r>
              <a:rPr lang="en-US" sz="1800" b="0" dirty="0"/>
              <a:t>If used in 5.9Ghz band, coexistence, channel choice</a:t>
            </a:r>
          </a:p>
          <a:p>
            <a:r>
              <a:rPr lang="en-US" sz="1800" b="0" dirty="0"/>
              <a:t>Vendor Specific element an option in WUR Wakeup Trigger Frame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6093"/>
            <a:ext cx="19208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23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Previous power-saving mechanisms in 802.11 were created with expense of high latency.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combination of low power and low latency means WUR is capable of is applicable to more than just </a:t>
            </a:r>
            <a:r>
              <a:rPr lang="en-US" dirty="0" err="1"/>
              <a:t>IoT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WUR be transmitted in the DSRC channels 172-178 (aka 5.9 GHz band) and used to enhance V2X communications.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98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Should the 802.11ba task group add the above usage models to WUR?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760324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4799</TotalTime>
  <Words>684</Words>
  <Application>Microsoft Office PowerPoint</Application>
  <PresentationFormat>On-screen Show (4:3)</PresentationFormat>
  <Paragraphs>125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IEEE802.11</vt:lpstr>
      <vt:lpstr>Custom Design</vt:lpstr>
      <vt:lpstr>Use Cases for WUR in ITS</vt:lpstr>
      <vt:lpstr>Background on 802.11ba (WUR)</vt:lpstr>
      <vt:lpstr>Background on 802.11 ITS systems</vt:lpstr>
      <vt:lpstr>Use Case 1: Wake Up Vehicle-to-Pedestrian (V2P) Radio</vt:lpstr>
      <vt:lpstr>Usage Model 1: Wake Up Vehicle-to-Pedestrian (V2P) Radio</vt:lpstr>
      <vt:lpstr>Use Case 2: WUR Vehicle-to- Pedestrian (V2P)</vt:lpstr>
      <vt:lpstr>Usage Model 2: WUR Vehicle-to- Pedestrian (V2P)</vt:lpstr>
      <vt:lpstr>Additional thoughts</vt:lpstr>
      <vt:lpstr>Straw Poll</vt:lpstr>
    </vt:vector>
  </TitlesOfParts>
  <Company>SiBEAM,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James Lepp</cp:lastModifiedBy>
  <cp:revision>498</cp:revision>
  <cp:lastPrinted>2015-08-21T14:31:24Z</cp:lastPrinted>
  <dcterms:created xsi:type="dcterms:W3CDTF">2015-07-11T00:31:05Z</dcterms:created>
  <dcterms:modified xsi:type="dcterms:W3CDTF">2017-03-16T14:38:14Z</dcterms:modified>
</cp:coreProperties>
</file>