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9" r:id="rId5"/>
    <p:sldId id="264" r:id="rId6"/>
    <p:sldId id="265" r:id="rId7"/>
    <p:sldId id="263" r:id="rId8"/>
    <p:sldId id="266" r:id="rId9"/>
    <p:sldId id="261" r:id="rId10"/>
    <p:sldId id="262" r:id="rId11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838">
          <p15:clr>
            <a:srgbClr val="A4A3A4"/>
          </p15:clr>
        </p15:guide>
        <p15:guide id="4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68" autoAdjust="0"/>
    <p:restoredTop sz="94750" autoAdjust="0"/>
  </p:normalViewPr>
  <p:slideViewPr>
    <p:cSldViewPr>
      <p:cViewPr varScale="1">
        <p:scale>
          <a:sx n="68" d="100"/>
          <a:sy n="68" d="100"/>
        </p:scale>
        <p:origin x="123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80"/>
    </p:cViewPr>
  </p:sorterViewPr>
  <p:notesViewPr>
    <p:cSldViewPr>
      <p:cViewPr>
        <p:scale>
          <a:sx n="100" d="100"/>
          <a:sy n="100" d="100"/>
        </p:scale>
        <p:origin x="-544" y="-48"/>
      </p:cViewPr>
      <p:guideLst>
        <p:guide orient="horz" pos="2880"/>
        <p:guide pos="2160"/>
        <p:guide orient="horz" pos="2838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316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316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-76200" y="12700"/>
            <a:ext cx="6858000" cy="9144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38600" y="76200"/>
            <a:ext cx="2362200" cy="2162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802.11-16/0318r2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6862" y="95415"/>
            <a:ext cx="1181938" cy="1955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2016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87212" y="8853069"/>
            <a:ext cx="505558" cy="3581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4376" y="8853069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851505"/>
            <a:ext cx="5426110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762000" y="290932"/>
            <a:ext cx="5576835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24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26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06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28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95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1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71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0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8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19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0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4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802.11-17/0406r1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8" r:id="rId9"/>
    <p:sldLayoutId id="2147483659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03D70-A785-4142-AEDF-A4BDE2711EA5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0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Use Cases for WUR in ITS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March 14 </a:t>
            </a:r>
            <a:r>
              <a:rPr lang="en-GB" altLang="en-US" sz="2000" b="0" dirty="0"/>
              <a:t>2017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2514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469277"/>
              </p:ext>
            </p:extLst>
          </p:nvPr>
        </p:nvGraphicFramePr>
        <p:xfrm>
          <a:off x="457200" y="2895600"/>
          <a:ext cx="8305800" cy="1555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842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Affiliations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09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James Lepp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BlackBerry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Limited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1001 Farrar Road, Ottawa, ON, Canada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(+1) </a:t>
                      </a:r>
                    </a:p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613-595-4156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jlepp@blackberry.com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080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Stephen McCann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BlackBerry Limited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smccann@blackberry.com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James Lepp, BlackBerry Limited</a:t>
            </a:r>
          </a:p>
          <a:p>
            <a:r>
              <a:rPr lang="en-GB" dirty="0"/>
              <a:t>..</a:t>
            </a:r>
          </a:p>
          <a:p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696200" cy="7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 on 802.11ba (WUR)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2057400"/>
            <a:ext cx="8458200" cy="4114800"/>
          </a:xfrm>
        </p:spPr>
        <p:txBody>
          <a:bodyPr/>
          <a:lstStyle/>
          <a:p>
            <a:pPr marL="0" indent="0"/>
            <a:r>
              <a:rPr lang="en-US" altLang="en-US" b="0" dirty="0">
                <a:solidFill>
                  <a:schemeClr val="tx1"/>
                </a:solidFill>
              </a:rPr>
              <a:t>802.11ba Wake-up Radio (WUR) is a low power mechanism to enable power saving in 802.11 stations.</a:t>
            </a:r>
          </a:p>
          <a:p>
            <a:pPr marL="0" indent="0"/>
            <a:endParaRPr lang="en-US" altLang="en-US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b="0" dirty="0">
                <a:solidFill>
                  <a:schemeClr val="tx1"/>
                </a:solidFill>
              </a:rPr>
              <a:t>In January 2017 it was decided to compile a Usage Model Document for 802.11ba.</a:t>
            </a:r>
          </a:p>
          <a:p>
            <a:pPr marL="0" indent="0"/>
            <a:endParaRPr lang="en-US" altLang="en-US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b="0" dirty="0">
                <a:solidFill>
                  <a:schemeClr val="tx1"/>
                </a:solidFill>
              </a:rPr>
              <a:t>This presentation contains Usage Models for the 802.11ba task group to consider when designing the WUR protocol.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on 802.11 ITS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b="0" dirty="0"/>
              <a:t>802.11-OCB (developed in 802.11p TG) is used as the basis of Intelligent Transportation Systems.</a:t>
            </a:r>
          </a:p>
          <a:p>
            <a:pPr>
              <a:spcBef>
                <a:spcPts val="1200"/>
              </a:spcBef>
            </a:pPr>
            <a:r>
              <a:rPr lang="en-US" b="0" dirty="0"/>
              <a:t>Outside the context of a BSS devices transmit 802.11 frames between </a:t>
            </a:r>
            <a:r>
              <a:rPr lang="en-US" b="0" i="1" dirty="0"/>
              <a:t>vehicle onboard units</a:t>
            </a:r>
            <a:r>
              <a:rPr lang="en-US" b="0" dirty="0"/>
              <a:t> (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OBU</a:t>
            </a:r>
            <a:r>
              <a:rPr lang="en-US" b="0" dirty="0"/>
              <a:t>s) and infrastructure </a:t>
            </a:r>
            <a:r>
              <a:rPr lang="en-US" b="0" i="1" dirty="0"/>
              <a:t>roadside units</a:t>
            </a:r>
            <a:r>
              <a:rPr lang="en-US" b="0" dirty="0"/>
              <a:t> (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RSU</a:t>
            </a:r>
            <a:r>
              <a:rPr lang="en-US" b="0" dirty="0"/>
              <a:t>s).</a:t>
            </a:r>
          </a:p>
          <a:p>
            <a:pPr>
              <a:spcBef>
                <a:spcPts val="1200"/>
              </a:spcBef>
            </a:pPr>
            <a:r>
              <a:rPr lang="en-US" b="0" dirty="0"/>
              <a:t>Current 802.11-based ITS systems use a significant amount of energy to operate. To enable a third class of system for pedestrians and cyclists, as a group called </a:t>
            </a:r>
            <a:r>
              <a:rPr lang="en-US" b="0" i="1" dirty="0"/>
              <a:t>vulnerable road users</a:t>
            </a:r>
            <a:r>
              <a:rPr lang="en-US" b="0" dirty="0"/>
              <a:t> (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VRU</a:t>
            </a:r>
            <a:r>
              <a:rPr lang="en-US" b="0" dirty="0"/>
              <a:t>s), mechanisms to enable power saving are desired.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788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1: Wake Up</a:t>
            </a:r>
            <a:br>
              <a:rPr lang="en-US" dirty="0"/>
            </a:br>
            <a:r>
              <a:rPr lang="en-US" dirty="0"/>
              <a:t>Vehicle-to-Pedestrian (V2P) Radio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carrying portable device with V2P capability.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conserve power, the V2P mode isn’t always operating.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Roadside infrastructure such as an intersection or an oncoming vehicle sends WUR wake-up trigger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device wakes up and operates 802.11-OCB based V2P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Wakeup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ITS infrastructure sends WUR wake-up trigger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device wakes up and operates 802.11-OCB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power and low latency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pic>
        <p:nvPicPr>
          <p:cNvPr id="8" name="Picture 2" descr="Image result for pedestri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545" y="931322"/>
            <a:ext cx="1900819" cy="1677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37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Model 1: Wake Up</a:t>
            </a:r>
            <a:br>
              <a:rPr lang="en-US" dirty="0"/>
            </a:br>
            <a:r>
              <a:rPr lang="en-US" dirty="0"/>
              <a:t>Vehicle-to-Pedestrian (V2P) Radio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u="sng" dirty="0"/>
              <a:t>Environment</a:t>
            </a:r>
          </a:p>
          <a:p>
            <a:r>
              <a:rPr lang="en-US" sz="1800" b="0" dirty="0"/>
              <a:t>Vehicles, Road Infrastructure and Pedestrian/Cyclist carried device.</a:t>
            </a:r>
          </a:p>
          <a:p>
            <a:r>
              <a:rPr lang="en-US" sz="1800" u="sng" dirty="0"/>
              <a:t>Applications</a:t>
            </a:r>
          </a:p>
          <a:p>
            <a:r>
              <a:rPr lang="en-US" sz="1800" b="0" dirty="0"/>
              <a:t>Trigger other devices to turn on (or off) automotive safety radio operation</a:t>
            </a:r>
          </a:p>
          <a:p>
            <a:r>
              <a:rPr lang="en-US" sz="1800" u="sng" dirty="0"/>
              <a:t>Traffic Conditions</a:t>
            </a:r>
          </a:p>
          <a:p>
            <a:r>
              <a:rPr lang="en-US" sz="1800" b="0" dirty="0"/>
              <a:t>802.11-OCB traffic, 802.11 traffic depending on channels used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u="sng" dirty="0"/>
              <a:t>Use Case</a:t>
            </a:r>
          </a:p>
          <a:p>
            <a:r>
              <a:rPr lang="en-US" sz="1800" b="0" dirty="0"/>
              <a:t>Pedestrian/cyclist approaches dangerous intersection or moving vehicle</a:t>
            </a:r>
          </a:p>
          <a:p>
            <a:r>
              <a:rPr lang="en-US" sz="1800" b="0" dirty="0"/>
              <a:t>Infrastructure or vehicle sends WUR wakeup frame</a:t>
            </a:r>
          </a:p>
          <a:p>
            <a:r>
              <a:rPr lang="en-US" sz="1800" b="0" dirty="0"/>
              <a:t>Pedestrian/cyclist carried device turns on automotive safety radio operation (802.11-OCB)</a:t>
            </a:r>
          </a:p>
          <a:p>
            <a:r>
              <a:rPr lang="en-US" sz="1800" u="sng" dirty="0"/>
              <a:t>Challenges and requirements</a:t>
            </a:r>
          </a:p>
          <a:p>
            <a:r>
              <a:rPr lang="en-US" sz="1800" b="0" dirty="0"/>
              <a:t>Operation outside the context of a BSS</a:t>
            </a:r>
          </a:p>
          <a:p>
            <a:r>
              <a:rPr lang="en-US" sz="1800" b="0" dirty="0"/>
              <a:t>Addressing as broadcast/unicast</a:t>
            </a:r>
          </a:p>
          <a:p>
            <a:r>
              <a:rPr lang="en-US" sz="1800" b="0" dirty="0"/>
              <a:t>If used in 5.9Ghz band, coexistence, channel choice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8" name="Picture 2" descr="Image result for pedestri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545" y="685800"/>
            <a:ext cx="1900819" cy="1677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323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2: WUR Vehicle-to-</a:t>
            </a:r>
            <a:br>
              <a:rPr lang="en-US" dirty="0"/>
            </a:br>
            <a:r>
              <a:rPr lang="en-US" dirty="0"/>
              <a:t>Pedestrian (V2P)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carrying portable device.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Roadside infrastructure such as an intersection or an oncoming vehicle sends WUR wake-up trigger frame containing ITS information.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Wakeup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ITS infrastructure sends WUR wake-up trigger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device receives and decodes ITS related information in the WUR wake-up trigger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power and low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WUR trigger frame contains small amount of data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pic>
        <p:nvPicPr>
          <p:cNvPr id="1026" name="Picture 2" descr="Image result for pedestri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86093"/>
            <a:ext cx="19208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583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Model 2: WUR Vehicle-to-</a:t>
            </a:r>
            <a:br>
              <a:rPr lang="en-US" dirty="0"/>
            </a:br>
            <a:r>
              <a:rPr lang="en-US" dirty="0"/>
              <a:t>Pedestrian (V2P)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u="sng" dirty="0"/>
              <a:t>Environment</a:t>
            </a:r>
          </a:p>
          <a:p>
            <a:r>
              <a:rPr lang="en-US" sz="1800" b="0" dirty="0"/>
              <a:t>Vehicles, Road Infrastructure and Pedestrian/Cyclist carried device.</a:t>
            </a:r>
          </a:p>
          <a:p>
            <a:r>
              <a:rPr lang="en-US" sz="1800" u="sng" dirty="0"/>
              <a:t>Applications</a:t>
            </a:r>
          </a:p>
          <a:p>
            <a:r>
              <a:rPr lang="en-US" sz="1800" b="0" dirty="0"/>
              <a:t>Transmit ITS related information to very low power devices</a:t>
            </a:r>
          </a:p>
          <a:p>
            <a:r>
              <a:rPr lang="en-US" sz="1800" u="sng" dirty="0"/>
              <a:t>Traffic Conditions</a:t>
            </a:r>
          </a:p>
          <a:p>
            <a:r>
              <a:rPr lang="en-US" sz="1800" b="0" dirty="0"/>
              <a:t>802.11-OCB traffic, 802.11 traffic depending on channels used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u="sng" dirty="0"/>
              <a:t>Use Case</a:t>
            </a:r>
          </a:p>
          <a:p>
            <a:r>
              <a:rPr lang="en-US" sz="1800" b="0" dirty="0"/>
              <a:t>Vehicle approaches pedestrian/cyclist </a:t>
            </a:r>
          </a:p>
          <a:p>
            <a:r>
              <a:rPr lang="en-US" sz="1800" b="0" dirty="0"/>
              <a:t>Vehicle transmits WUR wakeup frame</a:t>
            </a:r>
          </a:p>
          <a:p>
            <a:r>
              <a:rPr lang="en-US" sz="1800" b="0" dirty="0"/>
              <a:t>Pedestrian/cyclist receives ITS related information</a:t>
            </a:r>
          </a:p>
          <a:p>
            <a:r>
              <a:rPr lang="en-US" sz="1800" u="sng" dirty="0"/>
              <a:t>Challenges and requirements</a:t>
            </a:r>
          </a:p>
          <a:p>
            <a:r>
              <a:rPr lang="en-US" sz="1800" b="0" dirty="0"/>
              <a:t>Operation outside the context of a BSS</a:t>
            </a:r>
          </a:p>
          <a:p>
            <a:r>
              <a:rPr lang="en-US" sz="1800" b="0" dirty="0"/>
              <a:t>Addressing as broadcast/unicast</a:t>
            </a:r>
          </a:p>
          <a:p>
            <a:r>
              <a:rPr lang="en-US" sz="1800" b="0" dirty="0"/>
              <a:t>If used in 5.9Ghz band, coexistence, channel choice</a:t>
            </a:r>
          </a:p>
          <a:p>
            <a:r>
              <a:rPr lang="en-US" sz="1800" b="0" dirty="0"/>
              <a:t>How much data to encode in WUR frame (10B, 100B, 1kB)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8" name="Picture 2" descr="Image result for pedestri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86093"/>
            <a:ext cx="19208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239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Previous power-saving mechanisms in 802.11 were created with expense of high latency.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combination of low power and low latency means WUR is capable of is applicable to more than just </a:t>
            </a:r>
            <a:r>
              <a:rPr lang="en-US" dirty="0" err="1"/>
              <a:t>IoT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WUR be transmitted in the DSRC channels 172-178 (aka 5.9 GHz band) and used to enhance V2X communications.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9987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Should the 802.11ba task group add the above usage models to WUR?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Abstain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4760324"/>
      </p:ext>
    </p:extLst>
  </p:cSld>
  <p:clrMapOvr>
    <a:masterClrMapping/>
  </p:clrMapOvr>
</p:sld>
</file>

<file path=ppt/theme/theme1.xml><?xml version="1.0" encoding="utf-8"?>
<a:theme xmlns:a="http://schemas.openxmlformats.org/drawingml/2006/main" name="IEEE802.1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</Template>
  <TotalTime>4790</TotalTime>
  <Words>689</Words>
  <Application>Microsoft Office PowerPoint</Application>
  <PresentationFormat>On-screen Show (4:3)</PresentationFormat>
  <Paragraphs>125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Arial</vt:lpstr>
      <vt:lpstr>Calibri</vt:lpstr>
      <vt:lpstr>Times New Roman</vt:lpstr>
      <vt:lpstr>IEEE802.11</vt:lpstr>
      <vt:lpstr>Custom Design</vt:lpstr>
      <vt:lpstr>Use Cases for WUR in ITS</vt:lpstr>
      <vt:lpstr>Background on 802.11ba (WUR)</vt:lpstr>
      <vt:lpstr>Background on 802.11 ITS systems</vt:lpstr>
      <vt:lpstr>Use Case 1: Wake Up Vehicle-to-Pedestrian (V2P) Radio</vt:lpstr>
      <vt:lpstr>Usage Model 1: Wake Up Vehicle-to-Pedestrian (V2P) Radio</vt:lpstr>
      <vt:lpstr>Use Case 2: WUR Vehicle-to- Pedestrian (V2P)</vt:lpstr>
      <vt:lpstr>Usage Model 2: WUR Vehicle-to- Pedestrian (V2P)</vt:lpstr>
      <vt:lpstr>Additional thoughts</vt:lpstr>
      <vt:lpstr>Straw Poll</vt:lpstr>
    </vt:vector>
  </TitlesOfParts>
  <Company>SiBEAM,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Beamforming to Enable Concurrent Links for 802.11ay.</dc:title>
  <dc:creator>Dmitry Cherniavsky</dc:creator>
  <cp:lastModifiedBy>James Lepp</cp:lastModifiedBy>
  <cp:revision>496</cp:revision>
  <cp:lastPrinted>2015-08-21T14:31:24Z</cp:lastPrinted>
  <dcterms:created xsi:type="dcterms:W3CDTF">2015-07-11T00:31:05Z</dcterms:created>
  <dcterms:modified xsi:type="dcterms:W3CDTF">2017-03-14T15:46:44Z</dcterms:modified>
</cp:coreProperties>
</file>