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59" r:id="rId5"/>
    <p:sldId id="258" r:id="rId6"/>
    <p:sldId id="263" r:id="rId7"/>
    <p:sldId id="261" r:id="rId8"/>
    <p:sldId id="262" r:id="rId9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838">
          <p15:clr>
            <a:srgbClr val="A4A3A4"/>
          </p15:clr>
        </p15:guide>
        <p15:guide id="4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68" autoAdjust="0"/>
    <p:restoredTop sz="94750" autoAdjust="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80"/>
    </p:cViewPr>
  </p:sorterViewPr>
  <p:notesViewPr>
    <p:cSldViewPr>
      <p:cViewPr>
        <p:scale>
          <a:sx n="100" d="100"/>
          <a:sy n="100" d="100"/>
        </p:scale>
        <p:origin x="-544" y="-48"/>
      </p:cViewPr>
      <p:guideLst>
        <p:guide orient="horz" pos="2880"/>
        <p:guide pos="2160"/>
        <p:guide orient="horz" pos="2838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316" y="0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316" y="8685705"/>
            <a:ext cx="2972115" cy="456731"/>
          </a:xfrm>
          <a:prstGeom prst="rect">
            <a:avLst/>
          </a:prstGeom>
        </p:spPr>
        <p:txBody>
          <a:bodyPr vert="horz" lIns="90233" tIns="45116" rIns="90233" bIns="4511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-76200" y="1270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38600" y="76200"/>
            <a:ext cx="2362200" cy="2162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802.11-16/0318r2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6862" y="95415"/>
            <a:ext cx="1181938" cy="1955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2016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87212" y="8853069"/>
            <a:ext cx="505558" cy="3581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4376" y="8853069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02330" algn="l"/>
                <a:tab pos="1804660" algn="l"/>
                <a:tab pos="2706990" algn="l"/>
                <a:tab pos="3609320" algn="l"/>
                <a:tab pos="4511650" algn="l"/>
                <a:tab pos="5413980" algn="l"/>
                <a:tab pos="6316309" algn="l"/>
                <a:tab pos="7218639" algn="l"/>
                <a:tab pos="8120969" algn="l"/>
                <a:tab pos="9023299" algn="l"/>
                <a:tab pos="9925629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51505"/>
            <a:ext cx="5426110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762000" y="290932"/>
            <a:ext cx="5576835" cy="156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233" tIns="45116" rIns="90233" bIns="45116"/>
          <a:lstStyle/>
          <a:p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98937" y="8853069"/>
            <a:ext cx="912201" cy="178313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1431" y="691353"/>
            <a:ext cx="4575140" cy="34176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3772" y="4343636"/>
            <a:ext cx="5030456" cy="420755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2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26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06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28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9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13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715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0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8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19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0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 Limited.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43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 Limited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802.11-17/0406r11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3D70-A785-4142-AEDF-A4BDE2711EA5}" type="datetimeFigureOut">
              <a:rPr lang="en-US" smtClean="0"/>
              <a:t>3/11/2017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8DE6-2786-462D-8083-ABB57BB58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0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Use Cases for WUR in ITS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March </a:t>
            </a:r>
            <a:r>
              <a:rPr lang="en-GB" altLang="en-US" sz="2000" b="0" dirty="0"/>
              <a:t>2017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57200" y="2514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469277"/>
              </p:ext>
            </p:extLst>
          </p:nvPr>
        </p:nvGraphicFramePr>
        <p:xfrm>
          <a:off x="457200" y="2895600"/>
          <a:ext cx="8305800" cy="1555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842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Affiliations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09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James Lepp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Limited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1001 Farrar Road, Ottawa, ON, Canada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(+1) </a:t>
                      </a:r>
                    </a:p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613-595-4156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jlepp@blackberry.com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08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BlackBerry 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smccann@blackberry.com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James Lepp, BlackBerry Limited</a:t>
            </a:r>
          </a:p>
          <a:p>
            <a:r>
              <a:rPr lang="en-GB" dirty="0"/>
              <a:t>..</a:t>
            </a:r>
          </a:p>
          <a:p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696200" cy="7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on 802.11ba (WUR)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>
          <a:xfrm>
            <a:off x="457201" y="2057400"/>
            <a:ext cx="8458200" cy="4114800"/>
          </a:xfrm>
        </p:spPr>
        <p:txBody>
          <a:bodyPr/>
          <a:lstStyle/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802.11ba Wake-up Radio (WUR) is a low power mechanism to enable power saving in 802.11 stations.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In January 2017 it was decided to compile a Usage Model Document for 802.11ba.</a:t>
            </a:r>
          </a:p>
          <a:p>
            <a:pPr marL="0" indent="0"/>
            <a:endParaRPr lang="en-US" altLang="en-US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b="0" dirty="0">
                <a:solidFill>
                  <a:schemeClr val="tx1"/>
                </a:solidFill>
              </a:rPr>
              <a:t>This presentation contains Use Cases for the 802.11ba task group to consider when designing the WUR protocol.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on 802.11 ITS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b="0" dirty="0"/>
              <a:t>802.11-OCB (developed in 802.11p TG) is used as the basis of Intelligent Transportation Systems.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Outside the context of a BSS devices transmit 802.11 frames between </a:t>
            </a:r>
            <a:r>
              <a:rPr lang="en-US" b="0" i="1" dirty="0"/>
              <a:t>vehicle onboard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OBU</a:t>
            </a:r>
            <a:r>
              <a:rPr lang="en-US" b="0" dirty="0"/>
              <a:t>s) and infrastructure </a:t>
            </a:r>
            <a:r>
              <a:rPr lang="en-US" b="0" i="1" dirty="0"/>
              <a:t>roadside units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RSU</a:t>
            </a:r>
            <a:r>
              <a:rPr lang="en-US" b="0" dirty="0"/>
              <a:t>s).</a:t>
            </a:r>
          </a:p>
          <a:p>
            <a:pPr>
              <a:spcBef>
                <a:spcPts val="1200"/>
              </a:spcBef>
            </a:pPr>
            <a:r>
              <a:rPr lang="en-US" b="0" dirty="0"/>
              <a:t>Current 802.11-based ITS systems use a significant amount of energy to operate. To enable a third class of system for pedestrians and cyclists, as a group called </a:t>
            </a:r>
            <a:r>
              <a:rPr lang="en-US" b="0" i="1" dirty="0"/>
              <a:t>vulnerable road users</a:t>
            </a:r>
            <a:r>
              <a:rPr lang="en-US" b="0" dirty="0"/>
              <a:t> (</a:t>
            </a:r>
            <a:r>
              <a:rPr lang="en-US" b="0" dirty="0">
                <a:solidFill>
                  <a:schemeClr val="accent6">
                    <a:lumMod val="75000"/>
                  </a:schemeClr>
                </a:solidFill>
              </a:rPr>
              <a:t>VRU</a:t>
            </a:r>
            <a:r>
              <a:rPr lang="en-US" b="0" dirty="0"/>
              <a:t>s), mechanisms to enable power saving are desired.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178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Wake Up</a:t>
            </a:r>
            <a:br>
              <a:rPr lang="en-US" dirty="0"/>
            </a:br>
            <a:r>
              <a:rPr lang="en-US" dirty="0"/>
              <a:t>Vehicle-to-Pedestrian (V2P) Radio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 with V2P capability.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conserve power, the V2P mode isn’t always operating.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 based V2P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wakes up and operates 802.11-OCB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8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545" y="931322"/>
            <a:ext cx="1900819" cy="167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489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WUR Vehicle-to-Pedestrian (V2P)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carrying portable device.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Roadside infrastructure such as an intersection or an oncoming vehicle sends WUR wake-up trigger frame containing ITS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Wakeup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ITS infrastructure sends WUR wake-up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Pedestrian device receives and decodes ITS related information in the WUR wake-up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power and low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trigger frame contains small amount of data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pic>
        <p:nvPicPr>
          <p:cNvPr id="1026" name="Picture 2" descr="Image result for pedestria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86093"/>
            <a:ext cx="19208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8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Previous power-saving mechanisms in 802.11 were created with expense of high latency.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combination of low power and low latency means WUR is capable of is applicable to more than just </a:t>
            </a:r>
            <a:r>
              <a:rPr lang="en-US" dirty="0" err="1"/>
              <a:t>IoT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WUR be transmitted in the DSRC channels 172-178 (aka 5.9 GHz band) and used to enhance V2X communications.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987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Should the 802.11ba task group consider intelligent transportation use cases for WUR?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Maybe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 Limited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4760324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</Template>
  <TotalTime>3940</TotalTime>
  <Words>482</Words>
  <Application>Microsoft Office PowerPoint</Application>
  <PresentationFormat>On-screen Show (4:3)</PresentationFormat>
  <Paragraphs>88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Calibri</vt:lpstr>
      <vt:lpstr>Times New Roman</vt:lpstr>
      <vt:lpstr>IEEE802.11</vt:lpstr>
      <vt:lpstr>Custom Design</vt:lpstr>
      <vt:lpstr>Use Cases for WUR in ITS</vt:lpstr>
      <vt:lpstr>Background on 802.11ba (WUR)</vt:lpstr>
      <vt:lpstr>Background on 802.11 ITS systems</vt:lpstr>
      <vt:lpstr>Wake Up Vehicle-to-Pedestrian (V2P) Radio</vt:lpstr>
      <vt:lpstr>WUR Vehicle-to-Pedestrian (V2P)</vt:lpstr>
      <vt:lpstr>Additional thoughts</vt:lpstr>
      <vt:lpstr>Straw Poll</vt:lpstr>
    </vt:vector>
  </TitlesOfParts>
  <Company>SiBEAM,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to Enable Concurrent Links for 802.11ay.</dc:title>
  <dc:creator>Dmitry Cherniavsky</dc:creator>
  <cp:lastModifiedBy>James Lepp</cp:lastModifiedBy>
  <cp:revision>487</cp:revision>
  <cp:lastPrinted>2015-08-21T14:31:24Z</cp:lastPrinted>
  <dcterms:created xsi:type="dcterms:W3CDTF">2015-07-11T00:31:05Z</dcterms:created>
  <dcterms:modified xsi:type="dcterms:W3CDTF">2017-03-11T12:18:49Z</dcterms:modified>
</cp:coreProperties>
</file>