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03" r:id="rId9"/>
    <p:sldId id="304" r:id="rId10"/>
    <p:sldId id="300" r:id="rId11"/>
    <p:sldId id="294" r:id="rId12"/>
    <p:sldId id="284" r:id="rId13"/>
    <p:sldId id="305" r:id="rId14"/>
    <p:sldId id="30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720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802.11-15/0387r4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802.11-yy/0387r4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1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0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8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70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802.11-17/0387r4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Purpose Indication of WUR Packets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79919"/>
              </p:ext>
            </p:extLst>
          </p:nvPr>
        </p:nvGraphicFramePr>
        <p:xfrm>
          <a:off x="534988" y="3598863"/>
          <a:ext cx="7705725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0" name="Document" r:id="rId4" imgW="8245941" imgH="2529381" progId="Word.Document.8">
                  <p:embed/>
                </p:oleObj>
              </mc:Choice>
              <mc:Fallback>
                <p:oleObj name="Document" r:id="rId4" imgW="8245941" imgH="25293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98863"/>
                        <a:ext cx="7705725" cy="2351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wake up packet should include a purpose field to indicate the purpose of the wake </a:t>
            </a:r>
            <a:r>
              <a:rPr lang="en-US"/>
              <a:t>up operation?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7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•  Do you agree to add the following to the 802.11ba SFD</a:t>
            </a:r>
          </a:p>
          <a:p>
            <a:pPr marL="857250" lvl="2" indent="0"/>
            <a:r>
              <a:rPr lang="en-US" sz="2800" dirty="0"/>
              <a:t>“A wake up packet should include a purpose field to indicate the purpose of the wake up operation.”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Move: Xiaofei Wang</a:t>
            </a:r>
          </a:p>
          <a:p>
            <a:pPr marL="57150" indent="0"/>
            <a:r>
              <a:rPr lang="en-US" dirty="0"/>
              <a:t>Second: </a:t>
            </a:r>
          </a:p>
          <a:p>
            <a:pPr marL="57150" indent="0"/>
            <a:r>
              <a:rPr lang="en-US" dirty="0"/>
              <a:t>Y:</a:t>
            </a:r>
          </a:p>
          <a:p>
            <a:pPr marL="57150" indent="0"/>
            <a:r>
              <a:rPr lang="en-US" dirty="0"/>
              <a:t>N:</a:t>
            </a:r>
          </a:p>
          <a:p>
            <a:pPr marL="57150" indent="0"/>
            <a:r>
              <a:rPr lang="en-US" dirty="0"/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96388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</a:t>
            </a:r>
            <a:r>
              <a:rPr lang="en-US" kern="0" dirty="0"/>
              <a:t>we discuss the need and benefits for WUR packets to indicate their purposes.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different wake up scenarios have been discussed in WUR SG and </a:t>
            </a:r>
            <a:r>
              <a:rPr lang="en-US" dirty="0" err="1"/>
              <a:t>TGba</a:t>
            </a:r>
            <a:r>
              <a:rPr lang="en-US" dirty="0"/>
              <a:t> using a Wake Up Packet (WUP)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an AP may use a WUP to wake up one or more STAs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Synchronization [1][3]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Request STAs to listen to beacon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 transmission: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DL/UL [1][3] and/or SU/MU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STA may use a WUP to wake up an AP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Discovery and association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Data Transmission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different in many of the scenarios described above depending on the purpose of the transmitted WUP.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An AP sends a WUP to one or more STAs for synchronization: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TSF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synchronize, no need to turn on Primary Connectivity Radio (PCR)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2: An AP sends a WUP to STAs to request  the STAs to receive the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beacon TBTT, maybe reason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turn on PCR and receive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SU/MU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indication, TOMI/ROMI, SU/MU indications, resource allocation for STAs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AP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Tx</a:t>
            </a:r>
            <a:r>
              <a:rPr lang="en-US" dirty="0"/>
              <a:t>/Rx accordingly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A STA may send a WUP to an AP for discovery and association: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SSID/BSSID requested, Service Requested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 send beacon/broadcast probe response to facilitate discovery/association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09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5: A STA may send a WUP to an AP for 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request indication, TOMI/ROMI indication, BU size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STA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WUP Purpose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1598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purpose of a WUP is indicated in the WUP: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will help receiving STAs to optimize operations following the receptions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provide indication of the content of the WUP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WUP purpose be indicated using other fields, e.g., the Type field?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content of a packet is typically indicated by the Type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Purposes such as synchronization, request STAs to receive beacons, wake up STAs for UL/DL SU/MU packets are typically not covered by the Type field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the purpose of wake up be indicated through the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purposes such as UL/DL, SU/MU data transmission may be indicated using PCR; Likely requires additional overhead (packet exchanges)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may not require STAs to turn on their PCRs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8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very different in many wake up scenarios depending on the purpose of the transmitted WUP.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Allowing the WUP to indicate the wake up purpose may better prepare receiving STAs for optimized operations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of the WUP purposes may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Synchronization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Request STAs to receive beacon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 SU/MU data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 discovery and 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11-17/0054r1, WUR MAC Issues,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12721</TotalTime>
  <Words>942</Words>
  <Application>Microsoft Office PowerPoint</Application>
  <PresentationFormat>On-screen Show (4:3)</PresentationFormat>
  <Paragraphs>158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Purpose Indication of WUR Packets</vt:lpstr>
      <vt:lpstr>PowerPoint Presentation</vt:lpstr>
      <vt:lpstr>Introduction</vt:lpstr>
      <vt:lpstr>Wake up scenario analysis (1)</vt:lpstr>
      <vt:lpstr>Wake up scenario analysis (2)</vt:lpstr>
      <vt:lpstr>Wake up scenario analysis (3)</vt:lpstr>
      <vt:lpstr>WUP Purpose Indication</vt:lpstr>
      <vt:lpstr>Summary</vt:lpstr>
      <vt:lpstr>PowerPoint Presentation</vt:lpstr>
      <vt:lpstr>Straw Poll</vt:lpstr>
      <vt:lpstr>Motion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Indication of Wake Up Packets</dc:title>
  <dc:creator>Xiaofei.Wang@InterDigital.com</dc:creator>
  <cp:lastModifiedBy>Wang, Xiaofei (Clement)</cp:lastModifiedBy>
  <cp:revision>209</cp:revision>
  <cp:lastPrinted>1601-01-01T00:00:00Z</cp:lastPrinted>
  <dcterms:created xsi:type="dcterms:W3CDTF">2014-04-14T10:59:07Z</dcterms:created>
  <dcterms:modified xsi:type="dcterms:W3CDTF">2017-05-11T00:55:54Z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