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16" r:id="rId2"/>
    <p:sldId id="615" r:id="rId3"/>
    <p:sldId id="617" r:id="rId4"/>
    <p:sldId id="618" r:id="rId5"/>
    <p:sldId id="619" r:id="rId6"/>
    <p:sldId id="620" r:id="rId7"/>
    <p:sldId id="621" r:id="rId8"/>
  </p:sldIdLst>
  <p:sldSz cx="9144000" cy="6858000" type="screen4x3"/>
  <p:notesSz cx="6934200" cy="928052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9" autoAdjust="0"/>
  </p:normalViewPr>
  <p:slideViewPr>
    <p:cSldViewPr>
      <p:cViewPr varScale="1">
        <p:scale>
          <a:sx n="108" d="100"/>
          <a:sy n="108" d="100"/>
        </p:scale>
        <p:origin x="109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7699" y="332601"/>
            <a:ext cx="39178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802.11-17-0375-00-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00lc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2017-03-13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modifications to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“Draft </a:t>
            </a:r>
            <a:r>
              <a:rPr lang="en-US" altLang="zh-CN" sz="3200" b="1" dirty="0">
                <a:solidFill>
                  <a:schemeClr val="tx2"/>
                </a:solidFill>
              </a:rPr>
              <a:t>response to the Technical Feasibility Questions”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349528"/>
              </p:ext>
            </p:extLst>
          </p:nvPr>
        </p:nvGraphicFramePr>
        <p:xfrm>
          <a:off x="855663" y="3067050"/>
          <a:ext cx="7167562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Document" r:id="rId3" imgW="9143050" imgH="1826514" progId="Word.Document.8">
                  <p:embed/>
                </p:oleObj>
              </mc:Choice>
              <mc:Fallback>
                <p:oleObj name="Document" r:id="rId3" imgW="9143050" imgH="182651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3067050"/>
                        <a:ext cx="7167562" cy="143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800" dirty="0" smtClean="0">
                <a:latin typeface="Times New Roman" charset="0"/>
              </a:rPr>
              <a:t>This contribution provides suggested modifications to the document “</a:t>
            </a:r>
            <a:r>
              <a:rPr lang="en-US" altLang="zh-CN" sz="2800" dirty="0"/>
              <a:t>Draft response to the Technical Feasibility Questions</a:t>
            </a:r>
            <a:r>
              <a:rPr lang="en-GB" sz="2800" dirty="0" smtClean="0">
                <a:latin typeface="Times New Roman" charset="0"/>
              </a:rPr>
              <a:t>”</a:t>
            </a:r>
            <a:endParaRPr lang="en-US" sz="2800" b="1" kern="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8B0F5597-A47C-4D34-9350-611EB446D352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5365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Document “Draft </a:t>
            </a:r>
            <a:r>
              <a:rPr lang="en-US" altLang="zh-CN" sz="2400" dirty="0"/>
              <a:t>response to the Technical Feasibility Questions</a:t>
            </a:r>
            <a:r>
              <a:rPr lang="en-US" altLang="zh-CN" sz="2400" dirty="0" smtClean="0"/>
              <a:t>” [1] has been developed and updated during Atlanta meeting and the subsequent conference calls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2000" dirty="0" smtClean="0"/>
              <a:t>LC technical feasibility issues are addressed in this document</a:t>
            </a:r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In this contribution, two more issues are proposed to be included in the “draft response” since they are frequently asked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/>
              <a:t>How </a:t>
            </a:r>
            <a:r>
              <a:rPr lang="en-US" altLang="zh-CN" sz="2000" dirty="0"/>
              <a:t>does uplink </a:t>
            </a:r>
            <a:r>
              <a:rPr lang="en-US" altLang="zh-CN" sz="2000" dirty="0" smtClean="0"/>
              <a:t>of LC-systems work</a:t>
            </a:r>
            <a:r>
              <a:rPr lang="en-US" altLang="zh-CN" sz="20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Can network connectivity be maintained under mobility scenarios</a:t>
            </a:r>
            <a:r>
              <a:rPr lang="en-US" altLang="zh-CN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266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8B0F5597-A47C-4D34-9350-611EB446D352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sz="2400" i="1" dirty="0" smtClean="0"/>
              <a:t>Proposal 1: The following text regarding LC-uplink is included in “</a:t>
            </a:r>
            <a:r>
              <a:rPr lang="en-US" altLang="zh-CN" sz="2400" i="1" dirty="0"/>
              <a:t>Draft response to the Technical Feasibility Questions”</a:t>
            </a:r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u="sng" dirty="0" smtClean="0"/>
              <a:t>How </a:t>
            </a:r>
            <a:r>
              <a:rPr lang="en-US" altLang="zh-CN" sz="2400" u="sng" dirty="0"/>
              <a:t>does uplink </a:t>
            </a:r>
            <a:r>
              <a:rPr lang="en-US" altLang="zh-CN" sz="2400" u="sng" dirty="0" smtClean="0"/>
              <a:t>of LC-systems work?</a:t>
            </a:r>
          </a:p>
          <a:p>
            <a:pPr marL="0" indent="0">
              <a:buNone/>
            </a:pPr>
            <a:r>
              <a:rPr lang="en-US" altLang="zh-CN" sz="1600" b="0" dirty="0" smtClean="0"/>
              <a:t>Light communication can also be used for uplink. Yet for certain use cases, a LC based uplink can be challenging </a:t>
            </a:r>
            <a:r>
              <a:rPr lang="en-US" altLang="zh-CN" sz="1600" b="0" dirty="0"/>
              <a:t>due to potential energy limitations of </a:t>
            </a:r>
            <a:r>
              <a:rPr lang="en-US" altLang="zh-CN" sz="1600" b="0" dirty="0" smtClean="0"/>
              <a:t>mobile devices and </a:t>
            </a:r>
            <a:r>
              <a:rPr lang="en-US" altLang="zh-CN" sz="1600" b="0" dirty="0"/>
              <a:t>potential glare from the produced light. </a:t>
            </a:r>
            <a:r>
              <a:rPr lang="en-US" altLang="zh-CN" sz="1600" b="0" dirty="0" smtClean="0"/>
              <a:t>For </a:t>
            </a:r>
            <a:r>
              <a:rPr lang="en-US" altLang="zh-CN" sz="1600" b="0" dirty="0"/>
              <a:t>these use cases, the uplink could use infrared radiation. For devices that have </a:t>
            </a:r>
            <a:r>
              <a:rPr lang="en-US" altLang="zh-CN" sz="1600" b="0" dirty="0" smtClean="0"/>
              <a:t>RF </a:t>
            </a:r>
            <a:r>
              <a:rPr lang="en-US" altLang="zh-CN" sz="1600" b="0" dirty="0"/>
              <a:t>capabilities, it is envisioned that RF communication may be used for uplink.</a:t>
            </a:r>
          </a:p>
          <a:p>
            <a:pPr marL="0" indent="0">
              <a:buNone/>
            </a:pPr>
            <a:r>
              <a:rPr lang="en-US" altLang="zh-CN" sz="1600" dirty="0"/>
              <a:t/>
            </a:r>
            <a:br>
              <a:rPr lang="en-US" altLang="zh-CN" sz="1600" dirty="0"/>
            </a:br>
            <a:endParaRPr lang="zh-CN" alt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54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8B0F5597-A47C-4D34-9350-611EB446D352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sz="half" idx="1"/>
          </p:nvPr>
        </p:nvSpPr>
        <p:spPr>
          <a:xfrm>
            <a:off x="683568" y="1988096"/>
            <a:ext cx="7772400" cy="4114800"/>
          </a:xfrm>
        </p:spPr>
        <p:txBody>
          <a:bodyPr/>
          <a:lstStyle/>
          <a:p>
            <a:r>
              <a:rPr lang="en-US" altLang="zh-CN" sz="2400" i="1" dirty="0"/>
              <a:t>Proposal </a:t>
            </a:r>
            <a:r>
              <a:rPr lang="en-US" altLang="zh-CN" sz="2400" i="1" dirty="0" smtClean="0"/>
              <a:t>2: </a:t>
            </a:r>
            <a:r>
              <a:rPr lang="en-US" altLang="zh-CN" sz="2400" i="1" dirty="0"/>
              <a:t>The following text regarding </a:t>
            </a:r>
            <a:r>
              <a:rPr lang="en-US" altLang="zh-CN" sz="2400" i="1" dirty="0" smtClean="0"/>
              <a:t>LC-mobility </a:t>
            </a:r>
            <a:r>
              <a:rPr lang="en-US" altLang="zh-CN" sz="2400" i="1" dirty="0"/>
              <a:t>is included in “Draft response to the Technical Feasibility Questions</a:t>
            </a:r>
            <a:r>
              <a:rPr lang="en-US" altLang="zh-CN" sz="2400" i="1" dirty="0" smtClean="0"/>
              <a:t>”</a:t>
            </a:r>
            <a:endParaRPr lang="en-US" altLang="zh-CN" sz="2400" dirty="0" smtClean="0"/>
          </a:p>
          <a:p>
            <a:endParaRPr lang="en-US" altLang="zh-CN" sz="2400" dirty="0"/>
          </a:p>
          <a:p>
            <a:pPr marL="0" indent="0">
              <a:buNone/>
            </a:pPr>
            <a:r>
              <a:rPr lang="en-US" altLang="zh-CN" sz="2400" u="sng" dirty="0"/>
              <a:t>Can network connectivity be maintained under mobility scenarios</a:t>
            </a:r>
            <a:r>
              <a:rPr lang="en-US" altLang="zh-CN" sz="2400" u="sng" dirty="0" smtClean="0"/>
              <a:t>?</a:t>
            </a:r>
          </a:p>
          <a:p>
            <a:pPr marL="0" indent="0">
              <a:buNone/>
            </a:pPr>
            <a:r>
              <a:rPr lang="en-US" altLang="zh-CN" sz="1600" b="0" dirty="0"/>
              <a:t>It is envisioned that </a:t>
            </a:r>
            <a:r>
              <a:rPr lang="en-US" altLang="zh-CN" sz="1600" b="0" dirty="0"/>
              <a:t>LC systems are mainly used for indoor low mobility use cases. </a:t>
            </a:r>
            <a:r>
              <a:rPr lang="en-US" altLang="zh-CN" sz="1600" b="0" dirty="0"/>
              <a:t>T</a:t>
            </a:r>
            <a:r>
              <a:rPr lang="en-US" altLang="zh-CN" sz="1600" b="0" dirty="0"/>
              <a:t>he </a:t>
            </a:r>
            <a:r>
              <a:rPr lang="en-US" altLang="zh-CN" sz="1600" b="0" dirty="0"/>
              <a:t>network connectivity can be easily maintained within the coverage of a </a:t>
            </a:r>
            <a:r>
              <a:rPr lang="en-US" altLang="zh-CN" sz="1600" b="0" dirty="0" smtClean="0"/>
              <a:t>LC-light. Still the coverage of a LC-light can be limited. When a user moves among neighboring LC-lights, fast handoff may be beneficial to reduce interruption time. For devices with RF capabilities, RF may be used to maintain the connection during mobility.</a:t>
            </a:r>
            <a:endParaRPr lang="zh-CN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41708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8B0F5597-A47C-4D34-9350-611EB446D352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sz="1600" b="0" dirty="0"/>
              <a:t>Dobroslav Tsonev, Nikola Serafimovski, “</a:t>
            </a:r>
            <a:r>
              <a:rPr lang="en-GB" altLang="zh-CN" sz="1600" b="0" dirty="0"/>
              <a:t>IEEE 802.11-17/</a:t>
            </a:r>
            <a:r>
              <a:rPr lang="en-GB" altLang="zh-CN" sz="1600" b="0" dirty="0" err="1"/>
              <a:t>0161r2</a:t>
            </a:r>
            <a:r>
              <a:rPr lang="en-GB" altLang="zh-CN" sz="1600" b="0" dirty="0"/>
              <a:t> </a:t>
            </a:r>
            <a:r>
              <a:rPr lang="en-US" altLang="zh-CN" sz="1600" b="0" dirty="0"/>
              <a:t>Light Communications (LC) for 802.11: Draft response to the Technical Feasibility Questions”, 802 Wireless Interim Session, Atlanta, January 15-20, 2017</a:t>
            </a:r>
          </a:p>
        </p:txBody>
      </p:sp>
    </p:spTree>
    <p:extLst>
      <p:ext uri="{BB962C8B-B14F-4D97-AF65-F5344CB8AC3E}">
        <p14:creationId xmlns:p14="http://schemas.microsoft.com/office/powerpoint/2010/main" val="32334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122622</TotalTime>
  <Words>436</Words>
  <Application>Microsoft Office PowerPoint</Application>
  <PresentationFormat>全屏显示(4:3)</PresentationFormat>
  <Paragraphs>47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MS PGothic</vt:lpstr>
      <vt:lpstr>MS PGothic</vt:lpstr>
      <vt:lpstr>Times New Roman</vt:lpstr>
      <vt:lpstr>802-11-Submission</vt:lpstr>
      <vt:lpstr>Microsoft Word 97 - 2003 文档</vt:lpstr>
      <vt:lpstr>PowerPoint 演示文稿</vt:lpstr>
      <vt:lpstr>PowerPoint 演示文稿</vt:lpstr>
      <vt:lpstr>Introduction</vt:lpstr>
      <vt:lpstr>Proposal</vt:lpstr>
      <vt:lpstr>Proposal</vt:lpstr>
      <vt:lpstr>Reference</vt:lpstr>
      <vt:lpstr>PowerPoint 演示文稿</vt:lpstr>
    </vt:vector>
  </TitlesOfParts>
  <Company>Huawei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Liqiang (John)</cp:lastModifiedBy>
  <cp:revision>3717</cp:revision>
  <cp:lastPrinted>1998-02-10T13:28:06Z</cp:lastPrinted>
  <dcterms:created xsi:type="dcterms:W3CDTF">2007-04-17T18:10:23Z</dcterms:created>
  <dcterms:modified xsi:type="dcterms:W3CDTF">2017-03-09T06:14:42Z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(2)qO3RI/Jn0jblLcdTfPb8wHs2HjmufBH2MOg8NkaU13wjAXLdFcFGMPrSYAKfcPx6v/xaOUGS
LXXcgysGd2Tfnc1nfMH0SQmLFUU4CMek5Q4ZWEBXuQBbUst/EgpB4AYjn01/6ELezZdCFRqN
YjbjyaUF6PWunEdGfPydfTBGD6YVxHNYN3sMKHAGzKexz3Vj6xL/T26E+0oqLtf4fYdjjwTc
gRORLZ++FkdCB91Y6+</vt:lpwstr>
  </property>
  <property fmtid="{D5CDD505-2E9C-101B-9397-08002B2CF9AE}" pid="3" name="_2015_ms_pID_7253431">
    <vt:lpwstr>CJyQlEQQ195pMsB0q0rXu0PF7ITSg31B9nviI0qD3dPpvHkw5gxyS4
6mbJQRLXNXxqk8rSuBZCTGVutn58ZbeOsb2q6JRmuLvBO2C0nAMf0bKUugnkkn0ZIyrZpGhb
k9VGGCu8evKz5ZMFNCB1j0QY/yCFmQ+sxZYU3dQVkx8pd8Clem1WaOtZK/rya5ZmjAJw3cKG
TnxZngizGAPn4beo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