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4" r:id="rId3"/>
    <p:sldId id="292" r:id="rId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0" autoAdjust="0"/>
    <p:restoredTop sz="94695" autoAdjust="0"/>
  </p:normalViewPr>
  <p:slideViewPr>
    <p:cSldViewPr>
      <p:cViewPr varScale="1">
        <p:scale>
          <a:sx n="121" d="100"/>
          <a:sy n="121" d="100"/>
        </p:scale>
        <p:origin x="1326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516" y="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400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2017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802.11-17/xxxxr0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2017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6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Motion for the High Level PHY Design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2017-03-13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9168212"/>
              </p:ext>
            </p:extLst>
          </p:nvPr>
        </p:nvGraphicFramePr>
        <p:xfrm>
          <a:off x="473075" y="3051175"/>
          <a:ext cx="7481888" cy="271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6" name="Document" r:id="rId5" imgW="8267030" imgH="3001301" progId="Word.Document.8">
                  <p:embed/>
                </p:oleObj>
              </mc:Choice>
              <mc:Fallback>
                <p:oleObj name="Document" r:id="rId5" imgW="8267030" imgH="300130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075" y="3051175"/>
                        <a:ext cx="7481888" cy="271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0389"/>
            <a:ext cx="7770813" cy="4645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457200" lvl="1" indent="0"/>
            <a:r>
              <a:rPr lang="en-US" sz="1600" dirty="0" smtClean="0"/>
              <a:t> </a:t>
            </a:r>
          </a:p>
          <a:p>
            <a:pPr marL="914400" lvl="2" indent="0"/>
            <a:endParaRPr lang="en-US" sz="14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6406" y="1751012"/>
            <a:ext cx="8305800" cy="4573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kern="0"/>
              <a:t>Contribution </a:t>
            </a:r>
            <a:r>
              <a:rPr lang="en-US" sz="2000" kern="0" smtClean="0"/>
              <a:t>802.11/17-0084</a:t>
            </a:r>
            <a:r>
              <a:rPr lang="en-US" sz="2000" kern="0" dirty="0"/>
              <a:t>, “High Level </a:t>
            </a:r>
            <a:r>
              <a:rPr lang="en-US" sz="2000" kern="0" dirty="0" err="1"/>
              <a:t>Phy</a:t>
            </a:r>
            <a:r>
              <a:rPr lang="en-US" sz="2000" kern="0" dirty="0"/>
              <a:t> Design” discussed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0" dirty="0"/>
              <a:t>The use of existing WLAN OFDM transmitter to generate the wake-up waveform.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0" dirty="0"/>
              <a:t>This wake-up waveform is used to modulate the payload in an OOK scheme.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0" dirty="0"/>
              <a:t>The OOK modulation scheme provides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kern="0" dirty="0"/>
              <a:t>A very low power receiver design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kern="0" dirty="0"/>
              <a:t>Simple non-coherent envelop detector where the complexity of demodulation is with setting a correct threshold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/>
              <a:t>The straw poll for use of OOK modulation scheme passed Y39/N0/A23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/>
              <a:t>This contribution bring the motion for the use of OOK modulation scheme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idx="16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079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56034"/>
          </a:xfrm>
        </p:spPr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123" name="Content Placeholder 2"/>
          <p:cNvSpPr>
            <a:spLocks noGrp="1"/>
          </p:cNvSpPr>
          <p:nvPr>
            <p:ph idx="1"/>
          </p:nvPr>
        </p:nvSpPr>
        <p:spPr>
          <a:xfrm>
            <a:off x="456406" y="1241833"/>
            <a:ext cx="8305800" cy="459816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 to approve the use of OOK for modulation of the payload portion of the wake-up </a:t>
            </a:r>
            <a:r>
              <a:rPr lang="en-US" dirty="0"/>
              <a:t>packet. </a:t>
            </a:r>
            <a:r>
              <a:rPr lang="en-US"/>
              <a:t>The Preamble design </a:t>
            </a:r>
            <a:r>
              <a:rPr lang="en-US"/>
              <a:t>is </a:t>
            </a:r>
            <a:r>
              <a:rPr lang="en-US" smtClean="0"/>
              <a:t>TBD.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Abstain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idx="16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Shahrnaz Azizi,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364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16381</TotalTime>
  <Words>181</Words>
  <Application>Microsoft Office PowerPoint</Application>
  <PresentationFormat>On-screen Show (4:3)</PresentationFormat>
  <Paragraphs>37</Paragraphs>
  <Slides>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 Unicode MS</vt:lpstr>
      <vt:lpstr>MS Gothic</vt:lpstr>
      <vt:lpstr>Arial</vt:lpstr>
      <vt:lpstr>Times New Roman</vt:lpstr>
      <vt:lpstr>Office Theme</vt:lpstr>
      <vt:lpstr>Document</vt:lpstr>
      <vt:lpstr>Motion for the High Level PHY Design</vt:lpstr>
      <vt:lpstr>Introduction</vt:lpstr>
      <vt:lpstr>Motion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Azizi, Shahrnaz</cp:lastModifiedBy>
  <cp:revision>451</cp:revision>
  <cp:lastPrinted>1601-01-01T00:00:00Z</cp:lastPrinted>
  <dcterms:created xsi:type="dcterms:W3CDTF">2015-10-31T00:33:08Z</dcterms:created>
  <dcterms:modified xsi:type="dcterms:W3CDTF">2017-03-11T15:04:25Z</dcterms:modified>
</cp:coreProperties>
</file>