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94" r:id="rId18"/>
    <p:sldId id="284" r:id="rId19"/>
    <p:sldId id="285" r:id="rId20"/>
    <p:sldId id="286" r:id="rId21"/>
    <p:sldId id="287" r:id="rId22"/>
    <p:sldId id="281" r:id="rId23"/>
    <p:sldId id="288" r:id="rId24"/>
    <p:sldId id="289" r:id="rId25"/>
    <p:sldId id="295" r:id="rId26"/>
    <p:sldId id="277" r:id="rId27"/>
    <p:sldId id="290" r:id="rId28"/>
    <p:sldId id="291" r:id="rId29"/>
    <p:sldId id="292" r:id="rId30"/>
    <p:sldId id="293" r:id="rId31"/>
    <p:sldId id="278"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793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802.11-17/0356r2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42"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8398960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49"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7840, 7959, 8502, 9771, 8715, </a:t>
            </a:r>
            <a:r>
              <a:rPr lang="en-GB" dirty="0" smtClean="0"/>
              <a:t>10071 in doc 11-17/0309r1?</a:t>
            </a:r>
          </a:p>
          <a:p>
            <a:endParaRPr lang="en-GB" dirty="0"/>
          </a:p>
          <a:p>
            <a:r>
              <a:rPr lang="en-GB" dirty="0" smtClean="0"/>
              <a:t>SP was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65419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11-17/0210r2?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11-17/0226r1?</a:t>
            </a:r>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11-17/0263r3?</a:t>
            </a:r>
          </a:p>
          <a:p>
            <a:pPr lvl="0"/>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11-17/0264r2?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915987"/>
            <a:ext cx="7770813" cy="1065213"/>
          </a:xfrm>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a:t>
            </a:r>
            <a:r>
              <a:rPr lang="en-GB" dirty="0">
                <a:solidFill>
                  <a:schemeClr val="tx1"/>
                </a:solidFill>
              </a:rPr>
              <a:t>, 9737</a:t>
            </a:r>
            <a:r>
              <a:rPr lang="en-GB" dirty="0"/>
              <a:t>, </a:t>
            </a:r>
            <a:r>
              <a:rPr lang="en-GB" dirty="0" smtClean="0"/>
              <a:t>9882</a:t>
            </a:r>
            <a:r>
              <a:rPr lang="en-US" dirty="0" smtClean="0"/>
              <a:t>, </a:t>
            </a:r>
            <a:r>
              <a:rPr lang="en-GB" dirty="0" smtClean="0"/>
              <a:t>10009</a:t>
            </a:r>
            <a:r>
              <a:rPr lang="en-GB" dirty="0"/>
              <a:t>, 10329, 10330, </a:t>
            </a:r>
            <a:r>
              <a:rPr lang="en-GB" dirty="0" smtClean="0"/>
              <a:t>10333, 8395 in doc 11-17/0319r1?</a:t>
            </a:r>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5854, 6160, </a:t>
            </a:r>
            <a:r>
              <a:rPr lang="en-GB" dirty="0" smtClean="0"/>
              <a:t>8519, 7660, 9403</a:t>
            </a:r>
            <a:endParaRPr lang="en-US" dirty="0"/>
          </a:p>
          <a:p>
            <a:r>
              <a:rPr lang="en-US" dirty="0" smtClean="0"/>
              <a:t>In doc 11-17/0204r5?</a:t>
            </a:r>
          </a:p>
          <a:p>
            <a:r>
              <a:rPr lang="en-US" dirty="0" smtClean="0"/>
              <a:t>8262, 8297, </a:t>
            </a:r>
            <a:r>
              <a:rPr lang="en-US" strike="sngStrike" dirty="0" smtClean="0">
                <a:solidFill>
                  <a:srgbClr val="FF0000"/>
                </a:solidFill>
              </a:rPr>
              <a:t>5853</a:t>
            </a:r>
            <a:r>
              <a:rPr lang="en-US" dirty="0" smtClean="0"/>
              <a:t>, 8290, and the above.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463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708583" y="2057400"/>
            <a:ext cx="7770813" cy="4113213"/>
          </a:xfrm>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 Policy and procedure</a:t>
            </a:r>
          </a:p>
          <a:p>
            <a:pPr>
              <a:buFont typeface="Arial" panose="020B0604020202020204" pitchFamily="34" charset="0"/>
              <a:buChar char="•"/>
            </a:pPr>
            <a:r>
              <a:rPr lang="en-US" dirty="0" smtClean="0"/>
              <a:t>9:00 -12:00	 	Comment Resolution</a:t>
            </a:r>
            <a:endParaRPr lang="en-US" dirty="0"/>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6:00		 Comment Resolution (including break)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 of CID 5050 in doc 11-16/0363</a:t>
            </a:r>
          </a:p>
          <a:p>
            <a:endParaRPr lang="en-US" dirty="0"/>
          </a:p>
          <a:p>
            <a:r>
              <a:rPr lang="en-US" dirty="0" smtClean="0"/>
              <a:t>No SP on the resolution.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33326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3015,3016, 3165, 7487, 8660, 8661, 9262, 9263, </a:t>
            </a:r>
            <a:r>
              <a:rPr lang="en-GB" dirty="0" smtClean="0"/>
              <a:t>9633 in doc 11-12/0282 r2?</a:t>
            </a:r>
          </a:p>
          <a:p>
            <a:endParaRPr lang="en-GB" dirty="0"/>
          </a:p>
          <a:p>
            <a:r>
              <a:rPr lang="en-GB" dirty="0" smtClean="0"/>
              <a:t>No SP on resolutions. Need to consult with PHY if SS gap is allowed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249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solidFill>
                  <a:srgbClr val="FF0000"/>
                </a:solidFill>
              </a:rPr>
              <a:t>3012</a:t>
            </a:r>
            <a:r>
              <a:rPr lang="en-GB" dirty="0"/>
              <a:t>, 3019, 9648, 9837, 10162, </a:t>
            </a:r>
            <a:r>
              <a:rPr lang="en-GB" strike="sngStrike" dirty="0" smtClean="0">
                <a:solidFill>
                  <a:srgbClr val="FF0000"/>
                </a:solidFill>
              </a:rPr>
              <a:t>5189</a:t>
            </a:r>
            <a:r>
              <a:rPr lang="en-GB" strike="sngStrike" dirty="0" smtClean="0"/>
              <a:t> </a:t>
            </a:r>
            <a:r>
              <a:rPr lang="en-GB" dirty="0" smtClean="0"/>
              <a:t>in doc 11-17/0359r2?</a:t>
            </a:r>
          </a:p>
          <a:p>
            <a:endParaRPr lang="en-GB" dirty="0"/>
          </a:p>
          <a:p>
            <a:r>
              <a:rPr lang="en-GB" dirty="0" smtClean="0"/>
              <a:t>No objection</a:t>
            </a:r>
          </a:p>
          <a:p>
            <a:endParaRPr lang="en-GB" strike="sngStrike"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58002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3018, </a:t>
            </a:r>
            <a:r>
              <a:rPr lang="en-GB" dirty="0" smtClean="0"/>
              <a:t>8190</a:t>
            </a:r>
            <a:r>
              <a:rPr lang="en-US" dirty="0" smtClean="0"/>
              <a:t>, </a:t>
            </a:r>
            <a:r>
              <a:rPr lang="en-GB" dirty="0" smtClean="0"/>
              <a:t>3167</a:t>
            </a:r>
            <a:r>
              <a:rPr lang="en-GB" dirty="0"/>
              <a:t>, 3216, 5130, </a:t>
            </a:r>
            <a:r>
              <a:rPr lang="en-GB" strike="sngStrike" dirty="0">
                <a:solidFill>
                  <a:srgbClr val="FF0000"/>
                </a:solidFill>
              </a:rPr>
              <a:t>8114</a:t>
            </a:r>
            <a:r>
              <a:rPr lang="en-GB" dirty="0"/>
              <a:t>, 8166, 8335, 8336, 8380, 8415, 8539, 8540, 9494, 9645, </a:t>
            </a:r>
            <a:r>
              <a:rPr lang="en-GB" strike="sngStrike" dirty="0" smtClean="0">
                <a:solidFill>
                  <a:srgbClr val="FF0000"/>
                </a:solidFill>
              </a:rPr>
              <a:t>9647</a:t>
            </a:r>
            <a:r>
              <a:rPr lang="en-US" dirty="0" smtClean="0"/>
              <a:t>, </a:t>
            </a:r>
            <a:r>
              <a:rPr lang="en-GB" dirty="0" smtClean="0"/>
              <a:t>6082</a:t>
            </a:r>
            <a:r>
              <a:rPr lang="en-GB" dirty="0"/>
              <a:t>, </a:t>
            </a:r>
            <a:r>
              <a:rPr lang="en-GB" dirty="0" smtClean="0"/>
              <a:t>7484</a:t>
            </a:r>
            <a:r>
              <a:rPr lang="en-US" dirty="0" smtClean="0"/>
              <a:t>, </a:t>
            </a:r>
            <a:r>
              <a:rPr lang="en-GB" strike="sngStrike" dirty="0" smtClean="0">
                <a:solidFill>
                  <a:srgbClr val="FF0000"/>
                </a:solidFill>
              </a:rPr>
              <a:t>9831</a:t>
            </a:r>
            <a:r>
              <a:rPr lang="en-GB" dirty="0" smtClean="0"/>
              <a:t> in doc 11-17/0283r3?</a:t>
            </a:r>
          </a:p>
          <a:p>
            <a:pPr lvl="0"/>
            <a:endParaRPr lang="en-GB" dirty="0"/>
          </a:p>
          <a:p>
            <a:pPr lvl="0"/>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429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Call the meeting to order</a:t>
            </a:r>
          </a:p>
          <a:p>
            <a:r>
              <a:rPr lang="en-US" dirty="0" smtClean="0"/>
              <a:t>IPR Policy and Procedure</a:t>
            </a:r>
          </a:p>
          <a:p>
            <a:r>
              <a:rPr lang="en-US" dirty="0" smtClean="0"/>
              <a:t>9</a:t>
            </a:r>
            <a:r>
              <a:rPr lang="en-US" dirty="0" smtClean="0">
                <a:sym typeface="Wingdings" panose="05000000000000000000" pitchFamily="2" charset="2"/>
              </a:rPr>
              <a:t>:00 – 12:00	</a:t>
            </a:r>
            <a:r>
              <a:rPr lang="en-US" dirty="0" smtClean="0"/>
              <a:t>Comment Resolution</a:t>
            </a:r>
          </a:p>
          <a:p>
            <a:r>
              <a:rPr lang="en-US" dirty="0" smtClean="0"/>
              <a:t>12:00 – 1:00	Lunch</a:t>
            </a:r>
          </a:p>
          <a:p>
            <a:r>
              <a:rPr lang="en-US" dirty="0" smtClean="0"/>
              <a:t>1:00 – 4:00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967</TotalTime>
  <Words>1928</Words>
  <Application>Microsoft Office PowerPoint</Application>
  <PresentationFormat>On-screen Show (4:3)</PresentationFormat>
  <Paragraphs>278</Paragraphs>
  <Slides>31</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vt:lpstr>
      <vt:lpstr>SP</vt:lpstr>
      <vt:lpstr>SP</vt:lpstr>
      <vt:lpstr>SP</vt:lpstr>
      <vt:lpstr>SP</vt:lpstr>
      <vt:lpstr>SP</vt:lpstr>
      <vt:lpstr>PowerPoint Presentation</vt:lpstr>
      <vt:lpstr>SP</vt:lpstr>
      <vt:lpstr>SP</vt:lpstr>
      <vt:lpstr>SP</vt:lpstr>
      <vt:lpstr>Agenda for Thursday March 09, 2017 </vt:lpstr>
      <vt:lpstr>SP</vt:lpstr>
      <vt:lpstr>SP</vt:lpstr>
      <vt:lpstr>SP</vt:lpstr>
      <vt:lpstr>SP</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65</cp:revision>
  <cp:lastPrinted>1601-01-01T00:00:00Z</cp:lastPrinted>
  <dcterms:created xsi:type="dcterms:W3CDTF">2017-01-26T15:28:16Z</dcterms:created>
  <dcterms:modified xsi:type="dcterms:W3CDTF">2017-03-09T20:51:54Z</dcterms:modified>
</cp:coreProperties>
</file>