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82" r:id="rId15"/>
    <p:sldId id="280" r:id="rId16"/>
    <p:sldId id="283" r:id="rId17"/>
    <p:sldId id="284" r:id="rId18"/>
    <p:sldId id="285" r:id="rId19"/>
    <p:sldId id="286" r:id="rId20"/>
    <p:sldId id="287" r:id="rId21"/>
    <p:sldId id="281" r:id="rId22"/>
    <p:sldId id="288" r:id="rId23"/>
    <p:sldId id="289" r:id="rId24"/>
    <p:sldId id="277" r:id="rId25"/>
    <p:sldId id="278"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802.11-17/0356r1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23" name="Document" r:id="rId4" imgW="8258040" imgH="2549006" progId="Word.Document.8">
                  <p:embed/>
                </p:oleObj>
              </mc:Choice>
              <mc:Fallback>
                <p:oleObj name="Document" r:id="rId4" imgW="8258040" imgH="2549006"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540927215"/>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3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634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Laurent of SR</a:t>
            </a:r>
          </a:p>
          <a:p>
            <a:r>
              <a:rPr lang="en-US" dirty="0" smtClean="0"/>
              <a:t>Yongho</a:t>
            </a:r>
          </a:p>
          <a:p>
            <a:r>
              <a:rPr lang="en-US" dirty="0" smtClean="0"/>
              <a:t>Po-Kai</a:t>
            </a:r>
          </a:p>
          <a:p>
            <a:r>
              <a:rPr lang="en-US" dirty="0" smtClean="0"/>
              <a:t>Raja</a:t>
            </a:r>
          </a:p>
          <a:p>
            <a:r>
              <a:rPr lang="en-US" dirty="0" smtClean="0"/>
              <a:t>Alfred</a:t>
            </a:r>
          </a:p>
          <a:p>
            <a:r>
              <a:rPr lang="en-US" dirty="0" err="1" smtClean="0"/>
              <a:t>Abhi</a:t>
            </a:r>
            <a:endParaRPr lang="en-US" dirty="0" smtClean="0"/>
          </a:p>
          <a:p>
            <a:r>
              <a:rPr lang="en-US" dirty="0" smtClean="0"/>
              <a:t>George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584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9612, 4832 </a:t>
            </a:r>
            <a:r>
              <a:rPr lang="en-GB" dirty="0" smtClean="0"/>
              <a:t>in doc </a:t>
            </a:r>
            <a:r>
              <a:rPr lang="en-GB" dirty="0" smtClean="0"/>
              <a:t>11-17/0208r2?</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9960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7668, 7669, 7906, 9694, 4833, 5775, 9600, 5969, 9861, 5968, 7670, 7881, 9346, </a:t>
            </a:r>
            <a:r>
              <a:rPr lang="en-GB" dirty="0" smtClean="0"/>
              <a:t>3188 in doc </a:t>
            </a:r>
            <a:r>
              <a:rPr lang="en-GB" dirty="0" smtClean="0"/>
              <a:t>11-17/0210r2?</a:t>
            </a:r>
            <a:endParaRPr lang="en-GB" dirty="0" smtClean="0"/>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3846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smtClean="0">
                <a:solidFill>
                  <a:srgbClr val="FF0000"/>
                </a:solidFill>
              </a:rPr>
              <a:t>9611</a:t>
            </a:r>
            <a:r>
              <a:rPr lang="en-GB" dirty="0" smtClean="0"/>
              <a:t> in doc </a:t>
            </a:r>
            <a:r>
              <a:rPr lang="en-GB" dirty="0" smtClean="0"/>
              <a:t>11-17/0226r1?</a:t>
            </a:r>
            <a:endParaRPr lang="en-GB" dirty="0" smtClean="0"/>
          </a:p>
          <a:p>
            <a:endParaRPr lang="en-GB" dirty="0"/>
          </a:p>
          <a:p>
            <a:r>
              <a:rPr lang="en-GB" dirty="0" smtClean="0"/>
              <a:t>No objection</a:t>
            </a:r>
          </a:p>
          <a:p>
            <a:r>
              <a:rPr lang="en-GB" dirty="0" smtClean="0"/>
              <a:t>Resolutions will be worked offline for 6484 and 9611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29964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8394, 5215, 7142, </a:t>
            </a:r>
            <a:r>
              <a:rPr lang="en-GB" dirty="0" smtClean="0"/>
              <a:t>10292 in doc </a:t>
            </a:r>
            <a:r>
              <a:rPr lang="en-GB" dirty="0" smtClean="0"/>
              <a:t>11-17/0263r3?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0608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a:t>
            </a:r>
            <a:r>
              <a:rPr lang="en-GB" dirty="0" smtClean="0"/>
              <a:t>7663</a:t>
            </a:r>
            <a:r>
              <a:rPr lang="en-US" dirty="0" smtClean="0"/>
              <a:t> in doc </a:t>
            </a:r>
            <a:r>
              <a:rPr lang="en-US" dirty="0" smtClean="0"/>
              <a:t>11-17/0264r2?</a:t>
            </a:r>
            <a:endParaRPr lang="en-US" dirty="0" smtClean="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59782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a:t>
            </a:r>
            <a:r>
              <a:rPr lang="en-US" dirty="0" smtClean="0"/>
              <a:t>; </a:t>
            </a:r>
            <a:r>
              <a:rPr lang="en-GB" dirty="0"/>
              <a:t>10250, 10320, 10321, 10322, 10323, 10247, 10005, 10006, 10246, 9584, 9386, 9285, 8592, 8354, 8211, 7233, 6068, 6056, 5930, 5559, 5468, 5466, 5463, 5358, 5169, 3057, 8268, 8269, 7844, </a:t>
            </a:r>
            <a:r>
              <a:rPr lang="en-GB" dirty="0" smtClean="0"/>
              <a:t>9442 in doc 11-17/0324r0?</a:t>
            </a:r>
          </a:p>
          <a:p>
            <a:endParaRPr lang="en-GB" dirty="0"/>
          </a:p>
          <a:p>
            <a:r>
              <a:rPr lang="en-GB" dirty="0" smtClean="0"/>
              <a:t>No objection</a:t>
            </a:r>
          </a:p>
          <a:p>
            <a:endParaRPr lang="en-US" dirty="0"/>
          </a:p>
          <a:p>
            <a:r>
              <a:rPr lang="en-GB" dirty="0"/>
              <a:t> </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0635485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3006, 3010, 3112, 3162, 5047, 5058, 5067, </a:t>
            </a:r>
            <a:r>
              <a:rPr lang="en-GB" strike="sngStrike" dirty="0">
                <a:solidFill>
                  <a:srgbClr val="FF0000"/>
                </a:solidFill>
              </a:rPr>
              <a:t>5403</a:t>
            </a:r>
            <a:r>
              <a:rPr lang="en-GB" dirty="0"/>
              <a:t>, 5926, 6075, </a:t>
            </a:r>
            <a:r>
              <a:rPr lang="en-GB" dirty="0" smtClean="0"/>
              <a:t>6076</a:t>
            </a:r>
            <a:r>
              <a:rPr lang="en-GB" dirty="0"/>
              <a:t>,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a:t>
            </a:r>
            <a:r>
              <a:rPr lang="en-GB" dirty="0" smtClean="0"/>
              <a:t>7475,</a:t>
            </a:r>
            <a:r>
              <a:rPr lang="en-US" dirty="0"/>
              <a:t> </a:t>
            </a:r>
            <a:r>
              <a:rPr lang="en-GB" dirty="0" smtClean="0"/>
              <a:t>7733</a:t>
            </a:r>
            <a:r>
              <a:rPr lang="en-GB" dirty="0"/>
              <a:t>, 7734, 7735, 7736, 7737, 7934, 8113, </a:t>
            </a:r>
            <a:r>
              <a:rPr lang="en-GB" strike="sngStrike" dirty="0">
                <a:solidFill>
                  <a:srgbClr val="FF0000"/>
                </a:solidFill>
              </a:rPr>
              <a:t>8157</a:t>
            </a:r>
            <a:r>
              <a:rPr lang="en-GB" dirty="0"/>
              <a:t>, 8186, </a:t>
            </a:r>
            <a:r>
              <a:rPr lang="en-GB" dirty="0" smtClean="0"/>
              <a:t>8187</a:t>
            </a:r>
            <a:r>
              <a:rPr lang="en-US" dirty="0" smtClean="0"/>
              <a:t>, </a:t>
            </a:r>
            <a:r>
              <a:rPr lang="en-GB" dirty="0" smtClean="0"/>
              <a:t>8474</a:t>
            </a:r>
            <a:r>
              <a:rPr lang="en-GB" dirty="0"/>
              <a:t>, 8475, 8477, 8478, 9362, 9363, 9364, 9625, 9626, </a:t>
            </a:r>
            <a:r>
              <a:rPr lang="en-GB" dirty="0" smtClean="0"/>
              <a:t>9642</a:t>
            </a:r>
            <a:r>
              <a:rPr lang="en-US" dirty="0" smtClean="0"/>
              <a:t>, </a:t>
            </a:r>
            <a:r>
              <a:rPr lang="en-GB" dirty="0" smtClean="0"/>
              <a:t>9814</a:t>
            </a:r>
            <a:r>
              <a:rPr lang="en-GB" dirty="0"/>
              <a:t>, 9815, 9816, 9817, </a:t>
            </a:r>
            <a:r>
              <a:rPr lang="en-GB" dirty="0" smtClean="0"/>
              <a:t>9818</a:t>
            </a:r>
            <a:r>
              <a:rPr lang="en-US" dirty="0" smtClean="0"/>
              <a:t> in doc 11-17/306r2?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305403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3070, 3201, 3202, </a:t>
            </a:r>
            <a:r>
              <a:rPr lang="en-GB" dirty="0" smtClean="0"/>
              <a:t>3203</a:t>
            </a:r>
            <a:r>
              <a:rPr lang="en-US" dirty="0" smtClean="0"/>
              <a:t>, </a:t>
            </a:r>
            <a:r>
              <a:rPr lang="en-GB" dirty="0" smtClean="0"/>
              <a:t>3204</a:t>
            </a:r>
            <a:r>
              <a:rPr lang="en-GB" dirty="0"/>
              <a:t>, 3205, 3206, 3213, 5174, </a:t>
            </a:r>
            <a:r>
              <a:rPr lang="en-GB" strike="sngStrike" dirty="0">
                <a:solidFill>
                  <a:srgbClr val="FF0000"/>
                </a:solidFill>
              </a:rPr>
              <a:t>5175</a:t>
            </a:r>
            <a:r>
              <a:rPr lang="en-GB" dirty="0"/>
              <a:t>, 5178, 5650, 5651, </a:t>
            </a:r>
            <a:r>
              <a:rPr lang="en-GB" dirty="0" smtClean="0"/>
              <a:t>5652</a:t>
            </a:r>
            <a:r>
              <a:rPr lang="en-US" dirty="0" smtClean="0"/>
              <a:t>, </a:t>
            </a:r>
            <a:r>
              <a:rPr lang="en-GB" dirty="0" smtClean="0"/>
              <a:t>5653</a:t>
            </a:r>
            <a:r>
              <a:rPr lang="en-GB" dirty="0"/>
              <a:t>, 5654, 5655, 5668, 5685, 5803, 5804, 5805, 5806, </a:t>
            </a:r>
            <a:r>
              <a:rPr lang="en-GB" dirty="0" smtClean="0"/>
              <a:t>6060</a:t>
            </a:r>
            <a:r>
              <a:rPr lang="en-US" dirty="0" smtClean="0"/>
              <a:t>, </a:t>
            </a:r>
            <a:r>
              <a:rPr lang="en-GB" dirty="0" smtClean="0"/>
              <a:t>6135</a:t>
            </a:r>
            <a:r>
              <a:rPr lang="en-GB" dirty="0"/>
              <a:t>, 6608, 6611, 6621, 6623, 6637, 6639, 6640, 6641, </a:t>
            </a:r>
            <a:r>
              <a:rPr lang="en-GB" dirty="0" smtClean="0"/>
              <a:t>7082</a:t>
            </a:r>
            <a:r>
              <a:rPr lang="en-US" dirty="0" smtClean="0"/>
              <a:t>, </a:t>
            </a:r>
            <a:r>
              <a:rPr lang="en-GB" dirty="0" smtClean="0"/>
              <a:t>7393</a:t>
            </a:r>
            <a:r>
              <a:rPr lang="en-GB" dirty="0"/>
              <a:t>, 7534, 7653, 7654, 7655, 7656, 7802, 7967, 8122, </a:t>
            </a:r>
            <a:r>
              <a:rPr lang="en-GB" dirty="0" smtClean="0"/>
              <a:t>8391</a:t>
            </a:r>
            <a:r>
              <a:rPr lang="en-US" dirty="0" smtClean="0"/>
              <a:t>, </a:t>
            </a:r>
            <a:r>
              <a:rPr lang="en-GB" dirty="0" smtClean="0"/>
              <a:t>8392</a:t>
            </a:r>
            <a:r>
              <a:rPr lang="en-GB" dirty="0"/>
              <a:t>, 8459, 8490, 8491, 9214, 9286, 9718, 9736, </a:t>
            </a:r>
            <a:r>
              <a:rPr lang="en-GB" dirty="0">
                <a:solidFill>
                  <a:srgbClr val="00B050"/>
                </a:solidFill>
              </a:rPr>
              <a:t>9737</a:t>
            </a:r>
            <a:r>
              <a:rPr lang="en-GB" dirty="0"/>
              <a:t>, </a:t>
            </a:r>
            <a:r>
              <a:rPr lang="en-GB" dirty="0" smtClean="0"/>
              <a:t>9882</a:t>
            </a:r>
            <a:r>
              <a:rPr lang="en-US" dirty="0" smtClean="0"/>
              <a:t>, </a:t>
            </a:r>
            <a:r>
              <a:rPr lang="en-GB" dirty="0" smtClean="0"/>
              <a:t>10009</a:t>
            </a:r>
            <a:r>
              <a:rPr lang="en-GB" dirty="0"/>
              <a:t>, 10329, 10330, </a:t>
            </a:r>
            <a:r>
              <a:rPr lang="en-GB" dirty="0" smtClean="0"/>
              <a:t>10333 in doc 11-17/0319r1?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64704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764</TotalTime>
  <Words>1642</Words>
  <Application>Microsoft Office PowerPoint</Application>
  <PresentationFormat>On-screen Show (4:3)</PresentationFormat>
  <Paragraphs>226</Paragraphs>
  <Slides>25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7"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PowerPoint Presentation</vt:lpstr>
      <vt:lpstr>PowerPoint Presentation</vt:lpstr>
      <vt:lpstr>SP</vt:lpstr>
      <vt:lpstr>SP</vt:lpstr>
      <vt:lpstr>SP</vt:lpstr>
      <vt:lpstr>SP</vt:lpstr>
      <vt:lpstr>SP</vt:lpstr>
      <vt:lpstr>PowerPoint Presentation</vt:lpstr>
      <vt:lpstr>SP</vt:lpstr>
      <vt:lpstr>SP</vt:lpstr>
      <vt:lpstr>Agenda for Thursday March 09, 2017 </vt:lpstr>
      <vt:lpstr>Agenda for Friday March 10,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51</cp:revision>
  <cp:lastPrinted>1601-01-01T00:00:00Z</cp:lastPrinted>
  <dcterms:created xsi:type="dcterms:W3CDTF">2017-01-26T15:28:16Z</dcterms:created>
  <dcterms:modified xsi:type="dcterms:W3CDTF">2017-03-09T02:00:31Z</dcterms:modified>
</cp:coreProperties>
</file>