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61" r:id="rId5"/>
    <p:sldId id="262" r:id="rId6"/>
    <p:sldId id="263" r:id="rId7"/>
    <p:sldId id="264" r:id="rId8"/>
    <p:sldId id="265" r:id="rId9"/>
    <p:sldId id="266" r:id="rId10"/>
    <p:sldId id="270" r:id="rId11"/>
    <p:sldId id="279" r:id="rId12"/>
    <p:sldId id="271" r:id="rId13"/>
    <p:sldId id="272" r:id="rId14"/>
    <p:sldId id="277" r:id="rId15"/>
    <p:sldId id="278"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802.11-17/0356r0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package" Target="../embeddings/Microsoft_Excel_Worksheet1.xlsx"/></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2017-03-06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7580732"/>
              </p:ext>
            </p:extLst>
          </p:nvPr>
        </p:nvGraphicFramePr>
        <p:xfrm>
          <a:off x="520700" y="2870200"/>
          <a:ext cx="8159750" cy="2503488"/>
        </p:xfrm>
        <a:graphic>
          <a:graphicData uri="http://schemas.openxmlformats.org/presentationml/2006/ole">
            <mc:AlternateContent xmlns:mc="http://schemas.openxmlformats.org/markup-compatibility/2006">
              <mc:Choice xmlns:v="urn:schemas-microsoft-com:vml" Requires="v">
                <p:oleObj spid="_x0000_s3098" name="Document" r:id="rId5" imgW="8258040" imgH="2549006" progId="Word.Document.8">
                  <p:embed/>
                </p:oleObj>
              </mc:Choice>
              <mc:Fallback>
                <p:oleObj name="Document" r:id="rId5" imgW="8258040" imgH="2549006" progId="Word.Document.8">
                  <p:embed/>
                  <p:pic>
                    <p:nvPicPr>
                      <p:cNvPr id="0" name="Picture 3"/>
                      <p:cNvPicPr>
                        <a:picLocks noChangeAspect="1" noChangeArrowheads="1"/>
                      </p:cNvPicPr>
                      <p:nvPr/>
                    </p:nvPicPr>
                    <p:blipFill>
                      <a:blip r:embed="rId6"/>
                      <a:srcRect/>
                      <a:stretch>
                        <a:fillRect/>
                      </a:stretch>
                    </p:blipFill>
                    <p:spPr bwMode="auto">
                      <a:xfrm>
                        <a:off x="520700" y="2870200"/>
                        <a:ext cx="8159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66122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March 08</a:t>
            </a:r>
            <a:r>
              <a:rPr lang="en-US" altLang="en-US" dirty="0"/>
              <a:t> </a:t>
            </a:r>
            <a:r>
              <a:rPr lang="en-US" altLang="en-US" dirty="0" smtClean="0"/>
              <a:t>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3719458341"/>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4099"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March 09,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March 10,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Comment </a:t>
            </a:r>
            <a:r>
              <a:rPr lang="en-US" dirty="0" smtClean="0"/>
              <a:t>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Diego</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08-10,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356</TotalTime>
  <Words>1005</Words>
  <Application>Microsoft Office PowerPoint</Application>
  <PresentationFormat>On-screen Show (4:3)</PresentationFormat>
  <Paragraphs>160</Paragraphs>
  <Slides>15</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7"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Worksheet</vt:lpstr>
      <vt:lpstr>TGax March 2017 Ad Hoc Meeting Agenda (Non-PHY ad hoc)</vt:lpstr>
      <vt:lpstr>  IEEE 802.11 TGax: High Efficiency WLAN Task Group</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March 08 2017</vt:lpstr>
      <vt:lpstr>Submissions</vt:lpstr>
      <vt:lpstr>Agenda for Thursday March 09, 2017 </vt:lpstr>
      <vt:lpstr>Agenda for Friday March 10, 2017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22</cp:revision>
  <cp:lastPrinted>1601-01-01T00:00:00Z</cp:lastPrinted>
  <dcterms:created xsi:type="dcterms:W3CDTF">2017-01-26T15:28:16Z</dcterms:created>
  <dcterms:modified xsi:type="dcterms:W3CDTF">2017-03-08T13:32:01Z</dcterms:modified>
</cp:coreProperties>
</file>