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61" r:id="rId5"/>
    <p:sldId id="268" r:id="rId6"/>
    <p:sldId id="260" r:id="rId7"/>
    <p:sldId id="262" r:id="rId8"/>
    <p:sldId id="263" r:id="rId9"/>
    <p:sldId id="264" r:id="rId10"/>
    <p:sldId id="266" r:id="rId11"/>
    <p:sldId id="258" r:id="rId12"/>
    <p:sldId id="269" r:id="rId13"/>
    <p:sldId id="275" r:id="rId14"/>
    <p:sldId id="270" r:id="rId15"/>
    <p:sldId id="271" r:id="rId16"/>
    <p:sldId id="273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72" d="100"/>
          <a:sy n="72" d="100"/>
        </p:scale>
        <p:origin x="-113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2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March 2017</a:t>
            </a:r>
            <a:endParaRPr lang="en-GB" altLang="zh-CN" dirty="0" smtClean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819400" y="357166"/>
            <a:ext cx="5681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802.11-17/0354r2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Thoughts on High Level MAC Procedures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2017-2-13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25533092"/>
              </p:ext>
            </p:extLst>
          </p:nvPr>
        </p:nvGraphicFramePr>
        <p:xfrm>
          <a:off x="1141413" y="2620963"/>
          <a:ext cx="6965950" cy="4052887"/>
        </p:xfrm>
        <a:graphic>
          <a:graphicData uri="http://schemas.openxmlformats.org/presentationml/2006/ole">
            <p:oleObj spid="_x0000_s3690" name="Document" r:id="rId4" imgW="8381821" imgH="488471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this contribution, we share our initial thoughts on MAC procedures of WUR, including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Wakeup procedures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Wakeup Beacon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Channel Access Scheme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zh-CN" dirty="0" smtClean="0"/>
              <a:t>11-16-1045-09-0wur-a-par-proposal-wur-sg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11-16-1445-01-0wur-overall-mac-procedure-for-wur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11-16-1460-01-0wur-wur-mac-discussion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11-16-1470-00-0wur-wake-up-and-data-exchange-sequences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11-16-1400-00-0wur-power-efficient-wur-ap-discovery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11-16-1501-00-0wur-ap-discovery-using-wur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11-16-1504-01-0wur-discussion-of-wur-packets-design</a:t>
            </a: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620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the STA should send a response frame to the AP using primary connectivity radio after receiving a wakeup packet?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a STA shall not transmit WUR signal if the primary connectivity radio of the STA is turned off?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the AP can send a Trigger Frame in 11ax to solicit response frames from one or more STAs after sending a wakeup packet to the STA(s)?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define a WUR Beacon frame which can be transmitted periodically?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WUR Beacon is transmitted to WURs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use EDCA to send wakeup packets?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EDCA parameter set for wakeup packets is TBD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6550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SFD: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A STA </a:t>
            </a:r>
            <a:r>
              <a:rPr lang="en-US" altLang="zh-CN" dirty="0" smtClean="0"/>
              <a:t>should </a:t>
            </a:r>
            <a:r>
              <a:rPr lang="en-US" altLang="zh-CN" dirty="0" smtClean="0"/>
              <a:t>send a response frame to the AP using primary connectivity radio after receiving </a:t>
            </a:r>
            <a:r>
              <a:rPr lang="en-US" altLang="zh-CN" dirty="0" smtClean="0"/>
              <a:t>a unicast </a:t>
            </a:r>
            <a:r>
              <a:rPr lang="en-US" altLang="zh-CN" dirty="0" smtClean="0"/>
              <a:t>wakeup </a:t>
            </a:r>
            <a:r>
              <a:rPr lang="en-US" altLang="zh-CN" dirty="0" smtClean="0"/>
              <a:t>packet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Mover: Jason Yuchen Guo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Second</a:t>
            </a:r>
            <a:r>
              <a:rPr lang="en-US" altLang="zh-CN" dirty="0" smtClean="0"/>
              <a:t>: Ross </a:t>
            </a:r>
            <a:r>
              <a:rPr lang="en-US" altLang="zh-CN" dirty="0" err="1" smtClean="0"/>
              <a:t>Jian</a:t>
            </a:r>
            <a:r>
              <a:rPr lang="en-US" altLang="zh-CN" dirty="0" smtClean="0"/>
              <a:t> Yu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</a:t>
            </a:r>
            <a:r>
              <a:rPr lang="en-US" altLang="zh-CN" dirty="0" smtClean="0"/>
              <a:t>SFD: 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A STA shall not transmit WUR signal if the primary connectivity radio of the STA is turned </a:t>
            </a:r>
            <a:r>
              <a:rPr lang="en-US" altLang="zh-CN" dirty="0" smtClean="0"/>
              <a:t>off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Mover: Jason Yuchen Guo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Second: </a:t>
            </a:r>
            <a:r>
              <a:rPr lang="en-US" altLang="zh-CN" dirty="0" err="1" smtClean="0"/>
              <a:t>Pokai</a:t>
            </a:r>
            <a:r>
              <a:rPr lang="en-US" altLang="zh-CN" dirty="0" smtClean="0"/>
              <a:t> Huang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</a:t>
            </a:r>
            <a:r>
              <a:rPr lang="en-US" altLang="zh-CN" dirty="0" smtClean="0"/>
              <a:t>SFD: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AP can send a Trigger Frame in 11ax to solicit response frames from one or more STAs after sending a wakeup packet to the STA(s</a:t>
            </a:r>
            <a:r>
              <a:rPr lang="en-US" altLang="zh-CN" dirty="0" smtClean="0"/>
              <a:t>)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Mover: Jason Yuchen Guo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Second: </a:t>
            </a:r>
            <a:r>
              <a:rPr lang="en-US" altLang="zh-CN" dirty="0" err="1" smtClean="0"/>
              <a:t>Pokai</a:t>
            </a:r>
            <a:r>
              <a:rPr lang="en-US" altLang="zh-CN" dirty="0" smtClean="0"/>
              <a:t> Huang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 smtClean="0"/>
              <a:t>This presentation discusses some basic MAC procedures for the wakeup radio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Wakeup procedure for one or more WUR STAs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Beacon frame for WUR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Access for wakeup frames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SFD: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Define a WUR Beacon frame which can be transmitted periodically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dirty="0" smtClean="0"/>
              <a:t>The WUR Beacon is transmitted to </a:t>
            </a:r>
            <a:r>
              <a:rPr lang="en-US" altLang="zh-CN" dirty="0" smtClean="0"/>
              <a:t>WURs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Mover: Jason Yuchen Guo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Second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Pokai</a:t>
            </a:r>
            <a:r>
              <a:rPr lang="en-US" altLang="zh-CN" dirty="0" smtClean="0"/>
              <a:t> Huang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SFD: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Use </a:t>
            </a:r>
            <a:r>
              <a:rPr lang="en-US" altLang="zh-CN" dirty="0" smtClean="0"/>
              <a:t>EDCA to send wakeup packets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dirty="0" smtClean="0"/>
              <a:t>The EDCA parameter set for wakeup packets is </a:t>
            </a:r>
            <a:r>
              <a:rPr lang="en-US" altLang="zh-CN" dirty="0" smtClean="0"/>
              <a:t>TBD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Mover: Jason Yuchen Guo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Second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Pokai</a:t>
            </a:r>
            <a:r>
              <a:rPr lang="en-US" altLang="zh-CN" dirty="0" smtClean="0"/>
              <a:t> Huang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6550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 – Opt1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3621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the STA carrying the STA’s wakeup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STA’s WUR receives the wakeup packet, then wakeup the main radio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STA sends a PS-Poll frame to the AP to solicit its buffer unit, receives the following DL frame, and sends a block 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Error recovery: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After sending the wakeup packet, if no PS-Poll has been received within a timeout duration, the AP can retransmit the wakeup packet until the max retransmit time is reached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560240" y="48768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560240" y="55968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057400" y="4660776"/>
            <a:ext cx="115902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728592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560240" y="58849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28192" y="47327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6184" y="54528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136" y="57408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672808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487680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>
            <a:stCxn id="8" idx="3"/>
          </p:cNvCxnSpPr>
          <p:nvPr/>
        </p:nvCxnSpPr>
        <p:spPr bwMode="auto">
          <a:xfrm>
            <a:off x="3216424" y="4768788"/>
            <a:ext cx="0" cy="82809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 bwMode="auto">
          <a:xfrm>
            <a:off x="3216424" y="559688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8432" y="559688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936504" y="566888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0" name="直接连接符 19"/>
          <p:cNvCxnSpPr>
            <a:stCxn id="14" idx="1"/>
          </p:cNvCxnSpPr>
          <p:nvPr/>
        </p:nvCxnSpPr>
        <p:spPr bwMode="auto">
          <a:xfrm>
            <a:off x="6672808" y="4768788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3216424" y="5020816"/>
            <a:ext cx="15121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5448672" y="5020816"/>
            <a:ext cx="122413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 bwMode="auto">
          <a:xfrm>
            <a:off x="5880720" y="56688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3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 – Opt2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590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the STA carrying the STA’s wakeup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STA’s WUR receives the wakeup packet, </a:t>
            </a:r>
            <a:r>
              <a:rPr lang="en-US" altLang="zh-CN" sz="1400" b="1" dirty="0" smtClean="0"/>
              <a:t>replies an ACK</a:t>
            </a:r>
            <a:r>
              <a:rPr lang="en-US" altLang="zh-CN" sz="1400" dirty="0" smtClean="0"/>
              <a:t>, then wakeup the main radio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AP sends the buffer unit,  and receives the following BA frame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Error recovery: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After sending the wakeup packet, if no </a:t>
            </a:r>
            <a:r>
              <a:rPr lang="en-US" altLang="zh-CN" sz="1400" b="1" dirty="0" smtClean="0"/>
              <a:t>ACK</a:t>
            </a:r>
            <a:r>
              <a:rPr lang="en-US" altLang="zh-CN" sz="1400" dirty="0" smtClean="0"/>
              <a:t> has been received within a timeout duration, the AP will retransmit the wakeup packet until the max retransmit time is reached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592288" y="48768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592288" y="55968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096344" y="4660776"/>
            <a:ext cx="115212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272808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592288" y="58849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60240" y="47327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8232" y="54528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184" y="57408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760640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8512" y="487680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464496" y="5380856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" name="直接连接符 16"/>
          <p:cNvCxnSpPr>
            <a:stCxn id="14" idx="1"/>
          </p:cNvCxnSpPr>
          <p:nvPr/>
        </p:nvCxnSpPr>
        <p:spPr bwMode="auto">
          <a:xfrm>
            <a:off x="4760640" y="4768788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 bwMode="auto">
          <a:xfrm>
            <a:off x="3248472" y="5020816"/>
            <a:ext cx="36004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 bwMode="auto">
          <a:xfrm>
            <a:off x="4256584" y="5020816"/>
            <a:ext cx="50405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 bwMode="auto">
          <a:xfrm>
            <a:off x="7424936" y="56688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3248472" y="4804792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809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Analysis: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685800" y="5105400"/>
            <a:ext cx="77708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800" b="1" kern="0" dirty="0" smtClean="0">
                <a:solidFill>
                  <a:schemeClr val="tx1"/>
                </a:solidFill>
              </a:rPr>
              <a:t>We prefer Opt1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371600" y="2560320"/>
          <a:ext cx="6324601" cy="246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920"/>
                <a:gridCol w="2240280"/>
                <a:gridCol w="2819401"/>
              </a:tblGrid>
              <a:tr h="41148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Cons</a:t>
                      </a:r>
                      <a:endParaRPr lang="zh-CN" altLang="en-US" dirty="0"/>
                    </a:p>
                  </a:txBody>
                  <a:tcPr/>
                </a:tc>
              </a:tr>
              <a:tr h="934489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Opt1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Simple, can reuse current</a:t>
                      </a:r>
                      <a:r>
                        <a:rPr lang="en-US" altLang="zh-CN" sz="1400" baseline="0" dirty="0" smtClean="0"/>
                        <a:t> frames and procedures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 delay for error recovery is longer compared with Opt2</a:t>
                      </a:r>
                      <a:endParaRPr lang="zh-CN" altLang="en-US" sz="1400" dirty="0"/>
                    </a:p>
                  </a:txBody>
                  <a:tcPr/>
                </a:tc>
              </a:tr>
              <a:tr h="1123835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Opt2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</a:t>
                      </a:r>
                      <a:r>
                        <a:rPr lang="en-US" altLang="zh-CN" sz="1400" baseline="0" dirty="0" smtClean="0"/>
                        <a:t> error recovery procedure is quick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Requires additional transmit capability of the WUR, e.g., PA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 ACK transmitted by the WUR may not contain L-Preamble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5213"/>
          </a:xfrm>
        </p:spPr>
        <p:txBody>
          <a:bodyPr/>
          <a:lstStyle/>
          <a:p>
            <a:r>
              <a:rPr lang="en-US" altLang="zh-CN" dirty="0" smtClean="0"/>
              <a:t>Wakeup procedure for multiple STAs – Opt1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752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multiple STAs carrying the STAs’ wakeup IDs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STAs’ WURs receive the wakeup packet, then wakeup the main radios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each STA sends a PS-Poll frame to the AP to solicit its buffer unit, receives the following DL frame, and sends a block ACK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905000" y="44196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905000" y="51396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265040" y="40595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 for multiple STAs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001344" y="4203576"/>
            <a:ext cx="43204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905000" y="54277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72952" y="42755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44" y="49956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896" y="52836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8" idx="3"/>
          </p:cNvCxnSpPr>
          <p:nvPr/>
        </p:nvCxnSpPr>
        <p:spPr bwMode="auto">
          <a:xfrm>
            <a:off x="3561184" y="4239580"/>
            <a:ext cx="0" cy="900100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561184" y="513968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3192" y="513968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281264" y="521168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577408" y="52116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64" y="5067672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STA1: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905000" y="5715744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1905000" y="6003776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00944" y="5571728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8896" y="5859760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3561184" y="5715744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3192" y="5715744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6297488" y="5787752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7648" y="5787752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864" y="5643736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STA2: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8" idx="3"/>
          </p:cNvCxnSpPr>
          <p:nvPr/>
        </p:nvCxnSpPr>
        <p:spPr bwMode="auto">
          <a:xfrm>
            <a:off x="3561184" y="4239580"/>
            <a:ext cx="0" cy="1476164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7017568" y="4203576"/>
            <a:ext cx="43204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3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5213"/>
          </a:xfrm>
        </p:spPr>
        <p:txBody>
          <a:bodyPr/>
          <a:lstStyle/>
          <a:p>
            <a:r>
              <a:rPr lang="en-US" altLang="zh-CN" dirty="0" smtClean="0"/>
              <a:t>Wakeup procedure for multiple STAs – Opt2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57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multiple STAs carrying the STAs’ wakeup IDs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STAs’ WURs receive the wakeup packet, then wakeup the main radios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AP sends a “trigger for PS-Poll” frame to the STAs to solicit the PS-Poll frame from each STA, followed by the transmission of DL data frames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Analysis: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Opt1 is suitable for non-MU capable STAs, Opt2 is more efficient for MU capable STAs</a:t>
            </a:r>
            <a:endParaRPr lang="zh-CN" altLang="en-US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905000" y="4571256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905000" y="5291336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265040" y="421121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>
                <a:srgbClr val="CC9900"/>
              </a:buClr>
              <a:buSzTx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 for multiple STAs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209256" y="4355232"/>
            <a:ext cx="122413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 for 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905000" y="5579368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72952" y="442724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44" y="5147320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896" y="5435352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8" idx="3"/>
          </p:cNvCxnSpPr>
          <p:nvPr/>
        </p:nvCxnSpPr>
        <p:spPr bwMode="auto">
          <a:xfrm>
            <a:off x="3561184" y="4391236"/>
            <a:ext cx="0" cy="900100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561184" y="5291336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3192" y="5291336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793432" y="5363344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737648" y="5363344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64" y="5219328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STA1: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905000" y="58674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1905000" y="615543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00944" y="572338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8896" y="601141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3561184" y="586740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3192" y="586740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5793432" y="593940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7648" y="593940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864" y="5795392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STA2: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8" idx="3"/>
          </p:cNvCxnSpPr>
          <p:nvPr/>
        </p:nvCxnSpPr>
        <p:spPr bwMode="auto">
          <a:xfrm>
            <a:off x="3561184" y="4391236"/>
            <a:ext cx="0" cy="1476164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6585520" y="4355232"/>
            <a:ext cx="86409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585520" y="4139208"/>
            <a:ext cx="86409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Beacon frame for WUR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124200"/>
            <a:ext cx="7770813" cy="2970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The AP can periodically send WUR Beacon frames to achieve the following functions</a:t>
            </a:r>
            <a:endParaRPr lang="en-US" altLang="zh-CN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Heart Beat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enabling STAs to know whether they are within the range of the BSS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Time synchronization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correcting the clock drift of the WUR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Group addressed wakeup (by TIM)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TIM (traffic  indication map) can indicate the presence of DL BU for the STAs, hence the TIM can also behave as a wakeup indication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762000" y="2819400"/>
            <a:ext cx="770485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 bwMode="auto">
          <a:xfrm rot="5400000">
            <a:off x="671990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 rot="5400000">
            <a:off x="2400182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 rot="5400000">
            <a:off x="4128374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 rot="5400000">
            <a:off x="5928574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 rot="5400000">
            <a:off x="7656766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Access for wakeup frames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33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There is a coexistence requirement in the PAR of WUR [1]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800" u="sng" dirty="0" smtClean="0"/>
              <a:t>“The WUR devices coexist with legacy IEEE 802.11 devices in the same band.”</a:t>
            </a:r>
            <a:endParaRPr lang="en-US" altLang="zh-CN" sz="18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In order to satisfy the coexistence requirement and to avoid collisions among multiple wakeup frames, we propose to use the CSMA/CA based EDCA scheme to send wakeup frames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447800" y="5410200"/>
            <a:ext cx="579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4343400" y="5029200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Wakeup Frame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429000" y="51816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 flipV="1">
            <a:off x="3429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 flipV="1">
            <a:off x="3505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 flipV="1">
            <a:off x="35814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 flipV="1">
            <a:off x="36576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V="1">
            <a:off x="37338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V="1">
            <a:off x="3810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3886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V="1">
            <a:off x="39624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V="1">
            <a:off x="40386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V="1">
            <a:off x="41148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V="1">
            <a:off x="4191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4267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200400" y="4876800"/>
            <a:ext cx="1101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EDCA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backoff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30546</TotalTime>
  <Words>1190</Words>
  <Application>Microsoft Office PowerPoint</Application>
  <PresentationFormat>全屏显示(4:3)</PresentationFormat>
  <Paragraphs>231</Paragraphs>
  <Slides>21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Theme</vt:lpstr>
      <vt:lpstr>Document</vt:lpstr>
      <vt:lpstr>Initial Thoughts on High Level MAC Procedures</vt:lpstr>
      <vt:lpstr>Outline</vt:lpstr>
      <vt:lpstr>Wakeup procedure for a single STA – Opt1</vt:lpstr>
      <vt:lpstr>Wakeup procedure for a single STA – Opt2</vt:lpstr>
      <vt:lpstr>Wakeup procedure for a single STA</vt:lpstr>
      <vt:lpstr>Wakeup procedure for multiple STAs – Opt1</vt:lpstr>
      <vt:lpstr>Wakeup procedure for multiple STAs – Opt2</vt:lpstr>
      <vt:lpstr>Beacon frame for WUR</vt:lpstr>
      <vt:lpstr>Channel Access for wakeup frames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Motion 1</vt:lpstr>
      <vt:lpstr>Motion 2</vt:lpstr>
      <vt:lpstr>Motion 3</vt:lpstr>
      <vt:lpstr>Motion 4</vt:lpstr>
      <vt:lpstr>Motion 5</vt:lpstr>
    </vt:vector>
  </TitlesOfParts>
  <Company>Huawei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thoughts for MAC procedures</dc:title>
  <dc:creator>Jason Yuchen Guo</dc:creator>
  <cp:lastModifiedBy>g00289114</cp:lastModifiedBy>
  <cp:revision>1705</cp:revision>
  <cp:lastPrinted>1601-01-01T00:00:00Z</cp:lastPrinted>
  <dcterms:created xsi:type="dcterms:W3CDTF">2015-10-31T00:33:08Z</dcterms:created>
  <dcterms:modified xsi:type="dcterms:W3CDTF">2017-03-16T18:27:30Z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(2)tg8sK4VjxTYpO0roNfY+0KFVSWoam3+3ctYKaXw7eLVqBQ57DPxwipWaNHIYKiLUu5owIW/1
7VcLe5SjyvkubuNtzh9F9hh4xsOQ63Qqnzkoe80kXFgLF4HaQpayB0AkV1UDmzPB2tT/gPYT
pxnlwvSyuG5SfRk5NOmm8O/6afY1bnEaUbmy88VQXkYkOG29y4jAKv7Hi2y576UxNyu5Gq4O
Xu8WoKlneoO/OaCA5i</vt:lpwstr>
  </property>
  <property fmtid="{D5CDD505-2E9C-101B-9397-08002B2CF9AE}" pid="3" name="_2015_ms_pID_7253431">
    <vt:lpwstr>AHU/33dlLJOP9+53oPHTs3+RpZuRhUHN4CZYd1w6PGc+ridWbkFOLn
Ssz1buTyrTCDgNZgTbSfE6j15Nps9Jjko4wnIU/0wqfJHQAhd1Bji4SKI+9ucv8UjX8K00iW
p829XeA+Ky0XXBUXbJ22rAKWUYiL790ygwq7bnKibD2dFGW8Stb6rHZLwBj3JaDyae3pC09m
QwQEGWueP+GhaQV4</vt:lpwstr>
  </property>
  <property fmtid="{D5CDD505-2E9C-101B-9397-08002B2CF9AE}" pid="4" name="sflag">
    <vt:lpwstr>1478207683</vt:lpwstr>
  </property>
</Properties>
</file>