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00" r:id="rId2"/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30" r:id="rId11"/>
    <p:sldId id="628" r:id="rId12"/>
    <p:sldId id="626" r:id="rId13"/>
    <p:sldId id="629" r:id="rId14"/>
    <p:sldId id="631" r:id="rId15"/>
    <p:sldId id="632" r:id="rId16"/>
    <p:sldId id="633" r:id="rId17"/>
    <p:sldId id="62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802.11-17/0342r2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802.11-17/0342r2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Negotiation and Acknowledgement Procedure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24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 smtClean="0"/>
              <a:t>Abstain: 21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9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US" dirty="0"/>
              <a:t>Define WUR Mode element that can carry following WUR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/>
              <a:t>STA’s Duty cycle of 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9</a:t>
            </a:r>
          </a:p>
          <a:p>
            <a:pPr lvl="1"/>
            <a:r>
              <a:rPr lang="en-US" dirty="0"/>
              <a:t>No: 3</a:t>
            </a:r>
          </a:p>
          <a:p>
            <a:pPr lvl="1"/>
            <a:r>
              <a:rPr lang="en-US" dirty="0"/>
              <a:t>Abstain: </a:t>
            </a:r>
            <a:r>
              <a:rPr lang="en-US" dirty="0" smtClean="0"/>
              <a:t>31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4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the following acknowledgment procedure for unicast wake-up packet</a:t>
            </a:r>
          </a:p>
          <a:p>
            <a:pPr lvl="1"/>
            <a:r>
              <a:rPr lang="en-US" sz="1800" dirty="0"/>
              <a:t>After AP sends a wake-up 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22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1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21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46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Do </a:t>
            </a:r>
            <a:r>
              <a:rPr lang="en-US" sz="2000" dirty="0"/>
              <a:t>you support the following for multiple unicast wake-up </a:t>
            </a:r>
            <a:r>
              <a:rPr lang="en-US" sz="2000" dirty="0" smtClean="0"/>
              <a:t>packet transmissions?</a:t>
            </a:r>
            <a:endParaRPr lang="en-US" sz="2200" dirty="0"/>
          </a:p>
          <a:p>
            <a:pPr lvl="1"/>
            <a:r>
              <a:rPr lang="en-US" sz="1800" dirty="0"/>
              <a:t>If a wake-up packet is transmitted to the same intended STA within the existing timeout interval of the previous wake-up packet transmission, then a new timeout interval is established to replace the existing timeout interval 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200" dirty="0" smtClean="0"/>
              <a:t>Deferred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>
          <a:xfrm>
            <a:off x="3851290" y="3290501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Move to add to SFD</a:t>
            </a:r>
          </a:p>
        </p:txBody>
      </p:sp>
    </p:spTree>
    <p:extLst>
      <p:ext uri="{BB962C8B-B14F-4D97-AF65-F5344CB8AC3E}">
        <p14:creationId xmlns:p14="http://schemas.microsoft.com/office/powerpoint/2010/main" val="37613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to 11ba SFD:</a:t>
            </a:r>
            <a:endParaRPr lang="en-US" dirty="0"/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16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5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11ba SFD:</a:t>
            </a:r>
          </a:p>
          <a:p>
            <a:pPr lvl="1"/>
            <a:r>
              <a:rPr lang="en-US" sz="1800" dirty="0" smtClean="0"/>
              <a:t>After </a:t>
            </a:r>
            <a:r>
              <a:rPr lang="en-US" sz="1800" dirty="0"/>
              <a:t>AP sends a wake-up 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04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</a:t>
            </a:r>
            <a:r>
              <a:rPr lang="en-US" altLang="en-US" sz="2000" dirty="0" smtClean="0"/>
              <a:t>11-16-1445-00 </a:t>
            </a:r>
            <a:r>
              <a:rPr lang="en-US" altLang="ko-KR" sz="2000" dirty="0"/>
              <a:t>Overall MAC Procedure for </a:t>
            </a:r>
            <a:r>
              <a:rPr lang="en-US" altLang="ko-KR" sz="2000" dirty="0" smtClean="0"/>
              <a:t>WUR</a:t>
            </a:r>
          </a:p>
          <a:p>
            <a:r>
              <a:rPr lang="en-US" sz="2000" dirty="0" smtClean="0"/>
              <a:t>[2] 11-16-1460-01 </a:t>
            </a:r>
            <a:r>
              <a:rPr lang="en-US" sz="2000" dirty="0"/>
              <a:t>WUR MAC </a:t>
            </a:r>
            <a:r>
              <a:rPr lang="en-US" sz="2000" dirty="0" smtClean="0"/>
              <a:t>Consideration</a:t>
            </a:r>
          </a:p>
          <a:p>
            <a:r>
              <a:rPr lang="en-US" sz="2000" dirty="0" smtClean="0"/>
              <a:t>[3] 11-16-1470-00 </a:t>
            </a:r>
            <a:r>
              <a:rPr lang="en-US" sz="2000" dirty="0"/>
              <a:t>Wake-up and Data Exchange </a:t>
            </a:r>
            <a:r>
              <a:rPr lang="en-US" sz="2000" dirty="0" smtClean="0"/>
              <a:t>Sequences</a:t>
            </a:r>
          </a:p>
          <a:p>
            <a:r>
              <a:rPr lang="en-US" sz="2000" dirty="0" smtClean="0"/>
              <a:t>[4] 11-16-1504-00 </a:t>
            </a:r>
            <a:r>
              <a:rPr lang="en-US" altLang="zh-CN" sz="2000" dirty="0">
                <a:solidFill>
                  <a:srgbClr val="000000"/>
                </a:solidFill>
              </a:rPr>
              <a:t>Discussion of WUR Packets </a:t>
            </a:r>
            <a:r>
              <a:rPr lang="en-US" altLang="zh-CN" sz="2000" dirty="0" smtClean="0">
                <a:solidFill>
                  <a:srgbClr val="000000"/>
                </a:solidFill>
              </a:rPr>
              <a:t>Design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sz="2000" b="1" dirty="0">
                <a:ea typeface="+mn-ea"/>
                <a:cs typeface="+mn-cs"/>
              </a:rPr>
              <a:t>[5] </a:t>
            </a:r>
            <a:r>
              <a:rPr lang="en-US" altLang="ko-KR" sz="2000" b="1" dirty="0">
                <a:ea typeface="+mn-ea"/>
                <a:cs typeface="+mn-cs"/>
              </a:rPr>
              <a:t>11-17-0071-00-00ba-high-level-mac-concept-for-wur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22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presented high-level MAC concepts for WUR in [5]</a:t>
            </a:r>
          </a:p>
          <a:p>
            <a:r>
              <a:rPr lang="en-US" dirty="0" smtClean="0"/>
              <a:t>In this presentation, we follow up on the following two MAC concepts</a:t>
            </a:r>
          </a:p>
          <a:p>
            <a:pPr lvl="1"/>
            <a:r>
              <a:rPr lang="en-US" dirty="0" smtClean="0"/>
              <a:t>WUR negotiation procedure</a:t>
            </a:r>
          </a:p>
          <a:p>
            <a:pPr lvl="1"/>
            <a:r>
              <a:rPr lang="en-US" dirty="0" smtClean="0"/>
              <a:t>Wake-up packet acknowledgement procedure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Negotiation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 discussed in [5], to enable WUR negotiation procedure, we need to define WUR request/response and WUR Mode element carried in the WUR request/response to convey the essential information for the WUR negotiation</a:t>
            </a:r>
          </a:p>
          <a:p>
            <a:endParaRPr lang="en-US" sz="2000" dirty="0" smtClean="0"/>
          </a:p>
          <a:p>
            <a:r>
              <a:rPr lang="en-US" sz="2000" dirty="0" smtClean="0"/>
              <a:t>Similar to other negotiation procedures (e.g. WNM, ADDBA), the WUR request/response is expected to be Action frames (i.e., management frames with subtype 1101)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90600" y="5531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93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24223" y="6047602"/>
            <a:ext cx="1143000" cy="24598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52545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6047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72023" y="5254584"/>
            <a:ext cx="1219200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36364" y="4692333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4604658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format of WUR Action frame is shown below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Category field is defined in 9.4.1.11 Action </a:t>
            </a:r>
            <a:r>
              <a:rPr lang="en-US" sz="1600" dirty="0" smtClean="0"/>
              <a:t>field, </a:t>
            </a:r>
            <a:r>
              <a:rPr lang="en-US" sz="1600" dirty="0"/>
              <a:t>and </a:t>
            </a:r>
            <a:r>
              <a:rPr lang="en-US" sz="1600" dirty="0" smtClean="0"/>
              <a:t>one code will be defined for WUR</a:t>
            </a:r>
            <a:endParaRPr lang="en-US" sz="1600" dirty="0"/>
          </a:p>
          <a:p>
            <a:pPr lvl="1"/>
            <a:r>
              <a:rPr lang="en-US" sz="1600" dirty="0"/>
              <a:t>The WUR Action field identifies different WUR </a:t>
            </a:r>
            <a:r>
              <a:rPr lang="en-US" sz="1600" dirty="0" smtClean="0"/>
              <a:t>Actions</a:t>
            </a:r>
          </a:p>
          <a:p>
            <a:pPr lvl="2"/>
            <a:r>
              <a:rPr lang="en-US" sz="1400" dirty="0" smtClean="0"/>
              <a:t>WUR Mode Request, WUR Mode Response, etc.</a:t>
            </a:r>
            <a:endParaRPr lang="en-US" sz="1400" dirty="0"/>
          </a:p>
          <a:p>
            <a:pPr lvl="1"/>
            <a:r>
              <a:rPr lang="en-US" sz="1600" dirty="0"/>
              <a:t>The Dialog Token field is chosen by the non-AP STA sending the WUR Mode Request frame to identify the request/response </a:t>
            </a:r>
            <a:r>
              <a:rPr lang="en-US" sz="1600" dirty="0" smtClean="0"/>
              <a:t>transaction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90800" y="3454772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Other Elements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95128"/>
            <a:ext cx="6348413" cy="11656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3657600" y="2853586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391400" y="2853586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632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Mode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114800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format of WUR </a:t>
            </a:r>
            <a:r>
              <a:rPr lang="en-US" sz="1800" dirty="0" smtClean="0"/>
              <a:t>Mode Element is </a:t>
            </a:r>
            <a:r>
              <a:rPr lang="en-US" sz="1800" dirty="0"/>
              <a:t>shown </a:t>
            </a:r>
            <a:r>
              <a:rPr lang="en-US" sz="1800" dirty="0" smtClean="0"/>
              <a:t>below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WUR information that can be defined</a:t>
            </a:r>
          </a:p>
          <a:p>
            <a:pPr lvl="1"/>
            <a:r>
              <a:rPr lang="en-US" sz="1600" dirty="0" smtClean="0"/>
              <a:t>Required </a:t>
            </a:r>
            <a:r>
              <a:rPr lang="en-US" sz="1600" dirty="0"/>
              <a:t>time for turning on </a:t>
            </a:r>
            <a:r>
              <a:rPr lang="en-US" sz="1600" dirty="0" smtClean="0"/>
              <a:t>the 802.11 radio of the STA for AP to know the earliest time that STA can receive through primary connectivity radio if STA receives wake-up packet</a:t>
            </a:r>
          </a:p>
          <a:p>
            <a:pPr lvl="1"/>
            <a:r>
              <a:rPr lang="en-US" sz="1600" dirty="0" smtClean="0"/>
              <a:t>Duty-cycle of the wake-up receiver (</a:t>
            </a:r>
            <a:r>
              <a:rPr lang="en-US" sz="1600" dirty="0" err="1" smtClean="0"/>
              <a:t>WURx</a:t>
            </a:r>
            <a:r>
              <a:rPr lang="en-US" sz="1600" dirty="0" smtClean="0"/>
              <a:t>) of the STA to further reduce power consumption</a:t>
            </a:r>
          </a:p>
          <a:p>
            <a:pPr lvl="1"/>
            <a:r>
              <a:rPr lang="en-US" sz="1600" dirty="0" smtClean="0"/>
              <a:t>Other </a:t>
            </a:r>
            <a:r>
              <a:rPr lang="en-US" sz="1600" dirty="0"/>
              <a:t>TBD fields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0" y="2362200"/>
          <a:ext cx="4572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911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Information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Acknowledgement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 discussed in [5</a:t>
            </a:r>
            <a:r>
              <a:rPr lang="en-US" sz="2000" dirty="0" smtClean="0"/>
              <a:t>], the basic acknowledgement procedure for unicast wake-up packet is as follows</a:t>
            </a:r>
          </a:p>
          <a:p>
            <a:pPr lvl="1"/>
            <a:r>
              <a:rPr lang="en-US" sz="1800" dirty="0" smtClean="0"/>
              <a:t>After AP sends a wake-up packet to a STA, AP waits for a timeout interval</a:t>
            </a:r>
          </a:p>
          <a:p>
            <a:pPr lvl="2"/>
            <a:r>
              <a:rPr lang="en-US" sz="1600" dirty="0" smtClean="0"/>
              <a:t>If AP receives any packet from the STA within the timeout interval</a:t>
            </a:r>
            <a:r>
              <a:rPr lang="en-US" sz="1600" dirty="0"/>
              <a:t>, </a:t>
            </a:r>
            <a:r>
              <a:rPr lang="en-US" sz="1600" dirty="0" smtClean="0"/>
              <a:t>the packet acknowledges the successful reception of the wake-up packet</a:t>
            </a:r>
          </a:p>
          <a:p>
            <a:pPr lvl="2"/>
            <a:r>
              <a:rPr lang="en-US" sz="1600" dirty="0" smtClean="0"/>
              <a:t>Otherwise, the wake-up packet transmission is considered to be failed, and the AP may retransmit the wake-up packet to the STA</a:t>
            </a:r>
          </a:p>
          <a:p>
            <a:pPr lvl="2"/>
            <a:r>
              <a:rPr lang="en-US" sz="1600" dirty="0" smtClean="0"/>
              <a:t>The timeout interval is larger than the required time for the STA to wake up the primary connectivity radio (i.e. 802.11)</a:t>
            </a:r>
          </a:p>
          <a:p>
            <a:pPr lvl="1"/>
            <a:r>
              <a:rPr lang="en-US" sz="1800" dirty="0" smtClean="0"/>
              <a:t>To increase reliability [5], AP may transmit more than one unicast wake-up packet successively, and the acknowledgement procedure is as follows</a:t>
            </a:r>
          </a:p>
          <a:p>
            <a:pPr lvl="2"/>
            <a:r>
              <a:rPr lang="en-US" sz="1600" dirty="0" smtClean="0"/>
              <a:t>If the same wake-up packet is transmitted within the existing timeout interval of the previous wake-up packet transmission, then a new timeout interval is established to replace the existing timeout interval 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7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Acknowledgement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31734" y="289401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431734" y="334820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60234" y="261701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60234" y="31097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12734" y="2455582"/>
            <a:ext cx="1219200" cy="4350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080004" y="271497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810000" y="228441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7162800" y="2396175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581330" y="2098275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Fails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07350" y="419921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1407350" y="465340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35850" y="392221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5850" y="441497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788350" y="3741680"/>
            <a:ext cx="1219200" cy="4541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3055620" y="4020177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85616" y="3589614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629400" y="3701376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031992" y="3410577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succeeds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715000" y="4376406"/>
            <a:ext cx="914400" cy="2753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426336" y="571149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1426336" y="616568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54836" y="543449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54836" y="592726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807336" y="5261685"/>
            <a:ext cx="1219200" cy="44646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527804" y="554602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28381" y="5261685"/>
            <a:ext cx="350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Timeout Interval replaces old Timeout Interval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3293236" y="5257307"/>
            <a:ext cx="1219200" cy="4508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3055620" y="5139223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847274" y="48006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 Timeout Interval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47274" y="3036891"/>
            <a:ext cx="2936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 packet transmission from the STA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891848" y="1619131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13484" y="1531456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64850" y="1617304"/>
            <a:ext cx="1963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Signal Transmission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011862" y="1624035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WUR </a:t>
            </a:r>
            <a:r>
              <a:rPr lang="en-US" sz="2000" dirty="0"/>
              <a:t>negotiation </a:t>
            </a:r>
            <a:r>
              <a:rPr lang="en-US" sz="2000" dirty="0" smtClean="0"/>
              <a:t>procedure, we propose to</a:t>
            </a:r>
          </a:p>
          <a:p>
            <a:pPr lvl="1"/>
            <a:r>
              <a:rPr lang="en-US" sz="1800" dirty="0" smtClean="0"/>
              <a:t>Define WUR Action frame</a:t>
            </a:r>
          </a:p>
          <a:p>
            <a:pPr lvl="1"/>
            <a:r>
              <a:rPr lang="en-US" sz="1800" dirty="0" smtClean="0"/>
              <a:t>Define WUR Mode Element to carry WUR information</a:t>
            </a:r>
          </a:p>
          <a:p>
            <a:r>
              <a:rPr lang="en-US" sz="2000" dirty="0" smtClean="0"/>
              <a:t>For the WUR acknowledgement procedure of unicast wake-up packet, we propose to </a:t>
            </a:r>
          </a:p>
          <a:p>
            <a:pPr lvl="1"/>
            <a:r>
              <a:rPr lang="en-US" sz="1800" dirty="0" smtClean="0"/>
              <a:t>Define timeout interval to identify wake-up packet transmission success/failure</a:t>
            </a:r>
          </a:p>
          <a:p>
            <a:pPr lvl="1"/>
            <a:r>
              <a:rPr lang="en-US" sz="1800" dirty="0" smtClean="0"/>
              <a:t>Enable successive wake-up packet transmission to increase reliability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57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following:</a:t>
            </a:r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Yes: 27</a:t>
            </a:r>
          </a:p>
          <a:p>
            <a:pPr lvl="1"/>
            <a:r>
              <a:rPr lang="en-US" dirty="0" smtClean="0"/>
              <a:t>No: 0</a:t>
            </a:r>
          </a:p>
          <a:p>
            <a:pPr lvl="1"/>
            <a:r>
              <a:rPr lang="en-US" dirty="0" smtClean="0"/>
              <a:t>Abstain:17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8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90630</TotalTime>
  <Words>1057</Words>
  <Application>Microsoft Office PowerPoint</Application>
  <PresentationFormat>On-screen Show (4:3)</PresentationFormat>
  <Paragraphs>205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Negotiation and Acknowledgement Procedure Follow up</vt:lpstr>
      <vt:lpstr>Abstract</vt:lpstr>
      <vt:lpstr>WUR Negotiation Procedure</vt:lpstr>
      <vt:lpstr>WUR Action Frame</vt:lpstr>
      <vt:lpstr>WUR Mode Element</vt:lpstr>
      <vt:lpstr>WUR Acknowledgement Procedure</vt:lpstr>
      <vt:lpstr>WUR Acknowledgement Procedure</vt:lpstr>
      <vt:lpstr>Conclusion</vt:lpstr>
      <vt:lpstr>Straw Poll 1</vt:lpstr>
      <vt:lpstr>Straw Poll 2</vt:lpstr>
      <vt:lpstr>Straw Poll 3</vt:lpstr>
      <vt:lpstr>Straw Poll 4</vt:lpstr>
      <vt:lpstr>Straw Poll 5</vt:lpstr>
      <vt:lpstr>Motion 1</vt:lpstr>
      <vt:lpstr>Motion 2</vt:lpstr>
      <vt:lpstr>Motion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1933</cp:revision>
  <cp:lastPrinted>1998-02-10T13:28:06Z</cp:lastPrinted>
  <dcterms:created xsi:type="dcterms:W3CDTF">2008-03-19T13:28:15Z</dcterms:created>
  <dcterms:modified xsi:type="dcterms:W3CDTF">2017-03-16T07:05:33Z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