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6"/>
  </p:notesMasterIdLst>
  <p:handoutMasterIdLst>
    <p:handoutMasterId r:id="rId17"/>
  </p:handoutMasterIdLst>
  <p:sldIdLst>
    <p:sldId id="500" r:id="rId2"/>
    <p:sldId id="618" r:id="rId3"/>
    <p:sldId id="619" r:id="rId4"/>
    <p:sldId id="620" r:id="rId5"/>
    <p:sldId id="621" r:id="rId6"/>
    <p:sldId id="622" r:id="rId7"/>
    <p:sldId id="623" r:id="rId8"/>
    <p:sldId id="624" r:id="rId9"/>
    <p:sldId id="625" r:id="rId10"/>
    <p:sldId id="630" r:id="rId11"/>
    <p:sldId id="628" r:id="rId12"/>
    <p:sldId id="626" r:id="rId13"/>
    <p:sldId id="629" r:id="rId14"/>
    <p:sldId id="627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74" autoAdjust="0"/>
    <p:restoredTop sz="90216" autoAdjust="0"/>
  </p:normalViewPr>
  <p:slideViewPr>
    <p:cSldViewPr>
      <p:cViewPr varScale="1">
        <p:scale>
          <a:sx n="70" d="100"/>
          <a:sy n="70" d="100"/>
        </p:scale>
        <p:origin x="8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baseline="0" dirty="0" smtClean="0">
                <a:ea typeface="굴림" charset="-127"/>
              </a:rPr>
              <a:t>Sub</a:t>
            </a:r>
            <a:r>
              <a:rPr lang="en-US" altLang="ko-KR" dirty="0" smtClean="0">
                <a:ea typeface="굴림" charset="-127"/>
              </a:rPr>
              <a:t>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" name="Rectangle 7"/>
          <p:cNvSpPr>
            <a:spLocks noChangeArrowheads="1"/>
          </p:cNvSpPr>
          <p:nvPr userDrawn="1"/>
        </p:nvSpPr>
        <p:spPr bwMode="auto">
          <a:xfrm>
            <a:off x="5894787" y="225052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802.11-17/0342r1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304800" y="201393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March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1389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802.11-17/0342r1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March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WUR Negotiation and Acknowledgement Procedure Follow up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2017-03-12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920799"/>
              </p:ext>
            </p:extLst>
          </p:nvPr>
        </p:nvGraphicFramePr>
        <p:xfrm>
          <a:off x="895350" y="2590800"/>
          <a:ext cx="7334250" cy="135636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Minyoung</a:t>
                      </a:r>
                      <a:r>
                        <a:rPr lang="en-US" sz="1200" baseline="0" dirty="0" smtClean="0"/>
                        <a:t> Park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minyoung.park@intel.com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Shahrnaz Azizi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</a:t>
            </a:r>
            <a:r>
              <a:rPr lang="en-US" dirty="0" smtClean="0"/>
              <a:t>following:</a:t>
            </a:r>
            <a:endParaRPr lang="en-US" dirty="0"/>
          </a:p>
          <a:p>
            <a:pPr lvl="1"/>
            <a:r>
              <a:rPr lang="en-US" dirty="0" smtClean="0"/>
              <a:t>STA can have Duty cycle mode for </a:t>
            </a:r>
            <a:r>
              <a:rPr lang="en-US" dirty="0"/>
              <a:t>wake-up receiver (</a:t>
            </a:r>
            <a:r>
              <a:rPr lang="en-US" dirty="0" err="1"/>
              <a:t>WURx</a:t>
            </a:r>
            <a:r>
              <a:rPr lang="en-US" dirty="0"/>
              <a:t>)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910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following:</a:t>
            </a:r>
          </a:p>
          <a:p>
            <a:pPr lvl="1"/>
            <a:r>
              <a:rPr lang="en-US" dirty="0"/>
              <a:t>Define WUR Mode element that can carry following WUR </a:t>
            </a:r>
            <a:r>
              <a:rPr lang="en-US" dirty="0" smtClean="0"/>
              <a:t>information</a:t>
            </a:r>
          </a:p>
          <a:p>
            <a:pPr lvl="2"/>
            <a:r>
              <a:rPr lang="en-US" dirty="0"/>
              <a:t>STA’s Duty cycle of wake-up receiver (</a:t>
            </a:r>
            <a:r>
              <a:rPr lang="en-US" dirty="0" err="1"/>
              <a:t>WURx</a:t>
            </a:r>
            <a:r>
              <a:rPr lang="en-US" dirty="0"/>
              <a:t>) 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6242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you support the following acknowledgment procedure for unicast wake-up packet</a:t>
            </a:r>
          </a:p>
          <a:p>
            <a:pPr lvl="1"/>
            <a:r>
              <a:rPr lang="en-US" sz="1800" dirty="0"/>
              <a:t>After AP sends a wake-up packet to a STA, AP waits for a timeout interval</a:t>
            </a:r>
          </a:p>
          <a:p>
            <a:pPr lvl="2"/>
            <a:r>
              <a:rPr lang="en-US" sz="1600" dirty="0"/>
              <a:t>If AP receives any transmission from the </a:t>
            </a:r>
            <a:r>
              <a:rPr lang="en-US" sz="1600" dirty="0" smtClean="0"/>
              <a:t>STA within </a:t>
            </a:r>
            <a:r>
              <a:rPr lang="en-US" sz="1600" dirty="0"/>
              <a:t>the timeout interval, then the wake-up packet transmission is successful</a:t>
            </a:r>
          </a:p>
          <a:p>
            <a:pPr lvl="2"/>
            <a:r>
              <a:rPr lang="en-US" sz="1600" dirty="0"/>
              <a:t>Otherwise, the wake-up packet transmission fails, and AP may retransmit the wake-up packet to the STA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5467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 smtClean="0"/>
              <a:t>Do </a:t>
            </a:r>
            <a:r>
              <a:rPr lang="en-US" sz="2000" dirty="0"/>
              <a:t>you support the following for multiple unicast wake-up </a:t>
            </a:r>
            <a:r>
              <a:rPr lang="en-US" sz="2000" dirty="0" smtClean="0"/>
              <a:t>packet transmissions?</a:t>
            </a:r>
            <a:endParaRPr lang="en-US" sz="2200" dirty="0"/>
          </a:p>
          <a:p>
            <a:pPr lvl="1"/>
            <a:r>
              <a:rPr lang="en-US" sz="1800" dirty="0"/>
              <a:t>If a wake-up packet is transmitted to the same intended STA within the existing timeout interval of the previous wake-up packet transmission, then a new timeout interval is established to replace the existing timeout interval </a:t>
            </a:r>
            <a:endParaRPr lang="en-US" sz="1800" dirty="0" smtClean="0"/>
          </a:p>
          <a:p>
            <a:pPr lvl="1"/>
            <a:endParaRPr lang="en-US" sz="1800" dirty="0"/>
          </a:p>
          <a:p>
            <a:r>
              <a:rPr lang="en-US" sz="2200" dirty="0" smtClean="0"/>
              <a:t>Deferred</a:t>
            </a:r>
            <a:endParaRPr lang="en-US" sz="22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6137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[1] </a:t>
            </a:r>
            <a:r>
              <a:rPr lang="en-US" altLang="en-US" sz="2000" dirty="0" smtClean="0"/>
              <a:t>11-16-1445-00 </a:t>
            </a:r>
            <a:r>
              <a:rPr lang="en-US" altLang="ko-KR" sz="2000" dirty="0"/>
              <a:t>Overall MAC Procedure for </a:t>
            </a:r>
            <a:r>
              <a:rPr lang="en-US" altLang="ko-KR" sz="2000" dirty="0" smtClean="0"/>
              <a:t>WUR</a:t>
            </a:r>
          </a:p>
          <a:p>
            <a:r>
              <a:rPr lang="en-US" sz="2000" dirty="0" smtClean="0"/>
              <a:t>[2] 11-16-1460-01 </a:t>
            </a:r>
            <a:r>
              <a:rPr lang="en-US" sz="2000" dirty="0"/>
              <a:t>WUR MAC </a:t>
            </a:r>
            <a:r>
              <a:rPr lang="en-US" sz="2000" dirty="0" smtClean="0"/>
              <a:t>Consideration</a:t>
            </a:r>
          </a:p>
          <a:p>
            <a:r>
              <a:rPr lang="en-US" sz="2000" dirty="0" smtClean="0"/>
              <a:t>[3] 11-16-1470-00 </a:t>
            </a:r>
            <a:r>
              <a:rPr lang="en-US" sz="2000" dirty="0"/>
              <a:t>Wake-up and Data Exchange </a:t>
            </a:r>
            <a:r>
              <a:rPr lang="en-US" sz="2000" dirty="0" smtClean="0"/>
              <a:t>Sequences</a:t>
            </a:r>
          </a:p>
          <a:p>
            <a:r>
              <a:rPr lang="en-US" sz="2000" dirty="0" smtClean="0"/>
              <a:t>[4] 11-16-1504-00 </a:t>
            </a:r>
            <a:r>
              <a:rPr lang="en-US" altLang="zh-CN" sz="2000" dirty="0">
                <a:solidFill>
                  <a:srgbClr val="000000"/>
                </a:solidFill>
              </a:rPr>
              <a:t>Discussion of WUR Packets </a:t>
            </a:r>
            <a:r>
              <a:rPr lang="en-US" altLang="zh-CN" sz="2000" dirty="0" smtClean="0">
                <a:solidFill>
                  <a:srgbClr val="000000"/>
                </a:solidFill>
              </a:rPr>
              <a:t>Design</a:t>
            </a:r>
          </a:p>
          <a:p>
            <a:pPr marL="342900" lvl="4" indent="-342900">
              <a:buClrTx/>
              <a:buFontTx/>
              <a:buChar char="•"/>
            </a:pPr>
            <a:r>
              <a:rPr lang="en-US" sz="2000" b="1" dirty="0">
                <a:ea typeface="+mn-ea"/>
                <a:cs typeface="+mn-cs"/>
              </a:rPr>
              <a:t>[5] </a:t>
            </a:r>
            <a:r>
              <a:rPr lang="en-US" altLang="ko-KR" sz="2000" b="1" dirty="0">
                <a:ea typeface="+mn-ea"/>
                <a:cs typeface="+mn-cs"/>
              </a:rPr>
              <a:t>11-17-0071-00-00ba-high-level-mac-concept-for-wur</a:t>
            </a:r>
          </a:p>
          <a:p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2228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presented high-level MAC concepts for WUR in [5]</a:t>
            </a:r>
          </a:p>
          <a:p>
            <a:r>
              <a:rPr lang="en-US" dirty="0" smtClean="0"/>
              <a:t>In this presentation, we follow up on the following two MAC concepts</a:t>
            </a:r>
          </a:p>
          <a:p>
            <a:pPr lvl="1"/>
            <a:r>
              <a:rPr lang="en-US" dirty="0" smtClean="0"/>
              <a:t>WUR negotiation procedure</a:t>
            </a:r>
          </a:p>
          <a:p>
            <a:pPr lvl="1"/>
            <a:r>
              <a:rPr lang="en-US" dirty="0" smtClean="0"/>
              <a:t>Wake-up packet acknowledgement procedure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3999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WUR Negotiation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As discussed in [5], to enable WUR negotiation procedure, we need to define WUR request/response and WUR Mode element carried in the WUR request/response to convey the essential information for the WUR negotiation</a:t>
            </a:r>
          </a:p>
          <a:p>
            <a:endParaRPr lang="en-US" sz="2000" dirty="0" smtClean="0"/>
          </a:p>
          <a:p>
            <a:r>
              <a:rPr lang="en-US" sz="2000" dirty="0" smtClean="0"/>
              <a:t>Similar to other negotiation procedures (e.g. WNM, ADDBA), the WUR request/response is expected to be Action frames (i.e., management frames with subtype 1101)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990600" y="5531583"/>
            <a:ext cx="7162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990600" y="6293583"/>
            <a:ext cx="7162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/>
          <p:cNvSpPr/>
          <p:nvPr/>
        </p:nvSpPr>
        <p:spPr bwMode="auto">
          <a:xfrm>
            <a:off x="1324223" y="6047602"/>
            <a:ext cx="1143000" cy="24598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Request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9100" y="5254584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19100" y="6047601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2772023" y="5254584"/>
            <a:ext cx="1219200" cy="27699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Response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836364" y="4692333"/>
            <a:ext cx="852988" cy="27699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58000" y="4604658"/>
            <a:ext cx="1963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Primary Connectivity Radio Transmission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1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Action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 format of WUR Action frame is shown below</a:t>
            </a:r>
          </a:p>
          <a:p>
            <a:endParaRPr lang="en-US" sz="2000" dirty="0"/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lvl="1"/>
            <a:endParaRPr lang="en-US" sz="1800" dirty="0" smtClean="0"/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The </a:t>
            </a:r>
            <a:r>
              <a:rPr lang="en-US" sz="1600" dirty="0"/>
              <a:t>Category field is defined in 9.4.1.11 Action </a:t>
            </a:r>
            <a:r>
              <a:rPr lang="en-US" sz="1600" dirty="0" smtClean="0"/>
              <a:t>field, </a:t>
            </a:r>
            <a:r>
              <a:rPr lang="en-US" sz="1600" dirty="0"/>
              <a:t>and </a:t>
            </a:r>
            <a:r>
              <a:rPr lang="en-US" sz="1600" dirty="0" smtClean="0"/>
              <a:t>one code will be defined for WUR</a:t>
            </a:r>
            <a:endParaRPr lang="en-US" sz="1600" dirty="0"/>
          </a:p>
          <a:p>
            <a:pPr lvl="1"/>
            <a:r>
              <a:rPr lang="en-US" sz="1600" dirty="0"/>
              <a:t>The WUR Action field identifies different WUR </a:t>
            </a:r>
            <a:r>
              <a:rPr lang="en-US" sz="1600" dirty="0" smtClean="0"/>
              <a:t>Actions</a:t>
            </a:r>
          </a:p>
          <a:p>
            <a:pPr lvl="2"/>
            <a:r>
              <a:rPr lang="en-US" sz="1400" dirty="0" smtClean="0"/>
              <a:t>WUR Mode Request, WUR Mode Response, etc.</a:t>
            </a:r>
            <a:endParaRPr lang="en-US" sz="1400" dirty="0"/>
          </a:p>
          <a:p>
            <a:pPr lvl="1"/>
            <a:r>
              <a:rPr lang="en-US" sz="1600" dirty="0"/>
              <a:t>The Dialog Token field is chosen by the non-AP STA sending the WUR Mode Request frame to identify the request/response </a:t>
            </a:r>
            <a:r>
              <a:rPr lang="en-US" sz="1600" dirty="0" smtClean="0"/>
              <a:t>transaction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590800" y="3454772"/>
          <a:ext cx="609600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Category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WUR Action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Dialog Token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WUR Mode Element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Other Elements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Octets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TBD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TBD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095128"/>
            <a:ext cx="6348413" cy="1165651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 bwMode="auto">
          <a:xfrm flipH="1">
            <a:off x="3657600" y="2853586"/>
            <a:ext cx="3124200" cy="6011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7391400" y="2853586"/>
            <a:ext cx="1295400" cy="6011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56320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Mode 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8229600" cy="4114800"/>
          </a:xfrm>
        </p:spPr>
        <p:txBody>
          <a:bodyPr/>
          <a:lstStyle/>
          <a:p>
            <a:r>
              <a:rPr lang="en-US" sz="1800" dirty="0" smtClean="0"/>
              <a:t>The </a:t>
            </a:r>
            <a:r>
              <a:rPr lang="en-US" sz="1800" dirty="0"/>
              <a:t>format of WUR </a:t>
            </a:r>
            <a:r>
              <a:rPr lang="en-US" sz="1800" dirty="0" smtClean="0"/>
              <a:t>Mode Element is </a:t>
            </a:r>
            <a:r>
              <a:rPr lang="en-US" sz="1800" dirty="0"/>
              <a:t>shown </a:t>
            </a:r>
            <a:r>
              <a:rPr lang="en-US" sz="1800" dirty="0" smtClean="0"/>
              <a:t>below</a:t>
            </a:r>
          </a:p>
          <a:p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WUR information that can be defined</a:t>
            </a:r>
          </a:p>
          <a:p>
            <a:pPr lvl="1"/>
            <a:r>
              <a:rPr lang="en-US" sz="1600" dirty="0" smtClean="0"/>
              <a:t>Required </a:t>
            </a:r>
            <a:r>
              <a:rPr lang="en-US" sz="1600" dirty="0"/>
              <a:t>time for turning on </a:t>
            </a:r>
            <a:r>
              <a:rPr lang="en-US" sz="1600" dirty="0" smtClean="0"/>
              <a:t>the 802.11 radio of the STA for AP to know the earliest time that STA can receive through primary connectivity radio if STA receives wake-up packet</a:t>
            </a:r>
          </a:p>
          <a:p>
            <a:pPr lvl="1"/>
            <a:r>
              <a:rPr lang="en-US" sz="1600" dirty="0" smtClean="0"/>
              <a:t>Duty-cycle of the wake-up receiver (</a:t>
            </a:r>
            <a:r>
              <a:rPr lang="en-US" sz="1600" dirty="0" err="1" smtClean="0"/>
              <a:t>WURx</a:t>
            </a:r>
            <a:r>
              <a:rPr lang="en-US" sz="1600" dirty="0" smtClean="0"/>
              <a:t>) of the STA to further reduce power consumption</a:t>
            </a:r>
          </a:p>
          <a:p>
            <a:pPr lvl="1"/>
            <a:r>
              <a:rPr lang="en-US" sz="1600" dirty="0" smtClean="0"/>
              <a:t>Other </a:t>
            </a:r>
            <a:r>
              <a:rPr lang="en-US" sz="1600" dirty="0"/>
              <a:t>TBD fields</a:t>
            </a:r>
          </a:p>
          <a:p>
            <a:endParaRPr lang="en-US" sz="2000" dirty="0"/>
          </a:p>
          <a:p>
            <a:pPr lvl="1"/>
            <a:endParaRPr lang="en-US" sz="18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209800" y="2362200"/>
          <a:ext cx="457200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143000"/>
                <a:gridCol w="1143000"/>
                <a:gridCol w="1143000"/>
              </a:tblGrid>
              <a:tr h="39116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Element ID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Length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WUR Information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Octets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TBD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975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Acknowledgement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As discussed in [5</a:t>
            </a:r>
            <a:r>
              <a:rPr lang="en-US" sz="2000" dirty="0" smtClean="0"/>
              <a:t>], the basic acknowledgement procedure for unicast wake-up packet is as follows</a:t>
            </a:r>
          </a:p>
          <a:p>
            <a:pPr lvl="1"/>
            <a:r>
              <a:rPr lang="en-US" sz="1800" dirty="0" smtClean="0"/>
              <a:t>After AP sends a wake-up packet to a STA, AP waits for a timeout interval</a:t>
            </a:r>
          </a:p>
          <a:p>
            <a:pPr lvl="2"/>
            <a:r>
              <a:rPr lang="en-US" sz="1600" dirty="0" smtClean="0"/>
              <a:t>If AP receives any packet from the STA within the timeout interval</a:t>
            </a:r>
            <a:r>
              <a:rPr lang="en-US" sz="1600" dirty="0"/>
              <a:t>, </a:t>
            </a:r>
            <a:r>
              <a:rPr lang="en-US" sz="1600" dirty="0" smtClean="0"/>
              <a:t>the packet acknowledges the successful reception of the wake-up packet</a:t>
            </a:r>
          </a:p>
          <a:p>
            <a:pPr lvl="2"/>
            <a:r>
              <a:rPr lang="en-US" sz="1600" dirty="0" smtClean="0"/>
              <a:t>Otherwise, the wake-up packet transmission is considered to be failed, and the AP may retransmit the wake-up packet to the STA</a:t>
            </a:r>
          </a:p>
          <a:p>
            <a:pPr lvl="2"/>
            <a:r>
              <a:rPr lang="en-US" sz="1600" dirty="0" smtClean="0"/>
              <a:t>The timeout interval is larger than the required time for the STA to wake up the primary connectivity radio (i.e. 802.11)</a:t>
            </a:r>
          </a:p>
          <a:p>
            <a:pPr lvl="1"/>
            <a:r>
              <a:rPr lang="en-US" sz="1800" dirty="0" smtClean="0"/>
              <a:t>To increase reliability [5], AP may transmit more than one unicast wake-up packet successively, and the acknowledgement procedure is as follows</a:t>
            </a:r>
          </a:p>
          <a:p>
            <a:pPr lvl="2"/>
            <a:r>
              <a:rPr lang="en-US" sz="1600" dirty="0" smtClean="0"/>
              <a:t>If the same wake-up packet is transmitted within the existing timeout interval of the previous wake-up packet transmission, then a new timeout interval is established to replace the existing timeout interval </a:t>
            </a:r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6975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WUR Acknowledgement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1431734" y="2894013"/>
            <a:ext cx="7162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1431734" y="3348203"/>
            <a:ext cx="7162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860234" y="2617014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60234" y="3109776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STA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1812734" y="2455582"/>
            <a:ext cx="1219200" cy="4350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Wake-up Packet To STA</a:t>
            </a:r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3080004" y="2714976"/>
            <a:ext cx="40827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3810000" y="2284413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Timeout Interval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7162800" y="2396175"/>
            <a:ext cx="0" cy="49449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6581330" y="2098275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Transmission Fails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1407350" y="4199214"/>
            <a:ext cx="7162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1407350" y="4653404"/>
            <a:ext cx="7162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835850" y="3922215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835850" y="4414977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STA</a:t>
            </a:r>
            <a:endParaRPr lang="en-US" b="1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1788350" y="3741680"/>
            <a:ext cx="1219200" cy="4541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Wake-up Packet to STA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>
            <a:off x="3055620" y="4020177"/>
            <a:ext cx="40827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3785616" y="3589614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Timeout Interval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 bwMode="auto">
          <a:xfrm>
            <a:off x="6629400" y="3701376"/>
            <a:ext cx="0" cy="49449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6031992" y="3410577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Transmission succeeds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5715000" y="4376406"/>
            <a:ext cx="914400" cy="2753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Any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Packet</a:t>
            </a:r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1426336" y="5711497"/>
            <a:ext cx="7162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>
            <a:off x="1426336" y="6165687"/>
            <a:ext cx="7162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854836" y="5434498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</a:t>
            </a:r>
            <a:endParaRPr lang="en-US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854836" y="5927260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STA</a:t>
            </a:r>
            <a:endParaRPr lang="en-US" b="1" dirty="0"/>
          </a:p>
        </p:txBody>
      </p:sp>
      <p:sp>
        <p:nvSpPr>
          <p:cNvPr id="40" name="Rectangle 39"/>
          <p:cNvSpPr/>
          <p:nvPr/>
        </p:nvSpPr>
        <p:spPr bwMode="auto">
          <a:xfrm>
            <a:off x="1807336" y="5261685"/>
            <a:ext cx="1219200" cy="44646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Wake-up Packet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to STA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 bwMode="auto">
          <a:xfrm>
            <a:off x="4527804" y="5546026"/>
            <a:ext cx="40827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4828381" y="5261685"/>
            <a:ext cx="3505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New Timeout Interval replaces old Timeout Interval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 bwMode="auto">
          <a:xfrm>
            <a:off x="3293236" y="5257307"/>
            <a:ext cx="1219200" cy="45084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Wake-up Packet to STA</a:t>
            </a:r>
          </a:p>
        </p:txBody>
      </p:sp>
      <p:cxnSp>
        <p:nvCxnSpPr>
          <p:cNvPr id="47" name="Straight Arrow Connector 46"/>
          <p:cNvCxnSpPr/>
          <p:nvPr/>
        </p:nvCxnSpPr>
        <p:spPr bwMode="auto">
          <a:xfrm>
            <a:off x="3055620" y="5139223"/>
            <a:ext cx="40827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3847274" y="4800600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Old Timeout Interval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3847274" y="3036891"/>
            <a:ext cx="29361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No packet transmission from the STA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5891848" y="1619131"/>
            <a:ext cx="852988" cy="27699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913484" y="1531456"/>
            <a:ext cx="1963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Primary Connectivity Radio Transmission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3864850" y="1617304"/>
            <a:ext cx="1963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WUR Signal Transmission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 bwMode="auto">
          <a:xfrm>
            <a:off x="3011862" y="1624035"/>
            <a:ext cx="852988" cy="27699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37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For the WUR </a:t>
            </a:r>
            <a:r>
              <a:rPr lang="en-US" sz="2000" dirty="0"/>
              <a:t>negotiation </a:t>
            </a:r>
            <a:r>
              <a:rPr lang="en-US" sz="2000" dirty="0" smtClean="0"/>
              <a:t>procedure, we propose to</a:t>
            </a:r>
          </a:p>
          <a:p>
            <a:pPr lvl="1"/>
            <a:r>
              <a:rPr lang="en-US" sz="1800" dirty="0" smtClean="0"/>
              <a:t>Define WUR Action frame</a:t>
            </a:r>
          </a:p>
          <a:p>
            <a:pPr lvl="1"/>
            <a:r>
              <a:rPr lang="en-US" sz="1800" dirty="0" smtClean="0"/>
              <a:t>Define WUR Mode Element to carry WUR information</a:t>
            </a:r>
          </a:p>
          <a:p>
            <a:r>
              <a:rPr lang="en-US" sz="2000" dirty="0" smtClean="0"/>
              <a:t>For the WUR acknowledgement procedure of unicast wake-up packet, we propose to </a:t>
            </a:r>
          </a:p>
          <a:p>
            <a:pPr lvl="1"/>
            <a:r>
              <a:rPr lang="en-US" sz="1800" dirty="0" smtClean="0"/>
              <a:t>Define timeout interval to identify wake-up packet transmission success/failure</a:t>
            </a:r>
          </a:p>
          <a:p>
            <a:pPr lvl="1"/>
            <a:r>
              <a:rPr lang="en-US" sz="1800" dirty="0" smtClean="0"/>
              <a:t>Enable successive wake-up packet transmission to increase reliability</a:t>
            </a:r>
            <a:endParaRPr lang="en-US" sz="1800" dirty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2572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</a:t>
            </a:r>
            <a:r>
              <a:rPr lang="en-US" dirty="0"/>
              <a:t>you support the following:</a:t>
            </a:r>
          </a:p>
          <a:p>
            <a:pPr lvl="1"/>
            <a:r>
              <a:rPr lang="en-US" dirty="0"/>
              <a:t>Define WUR Action frame to enable WUR </a:t>
            </a:r>
            <a:r>
              <a:rPr lang="en-US" dirty="0" smtClean="0"/>
              <a:t>negotiation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2186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90623</TotalTime>
  <Words>895</Words>
  <Application>Microsoft Office PowerPoint</Application>
  <PresentationFormat>On-screen Show (4:3)</PresentationFormat>
  <Paragraphs>171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WUR Negotiation and Acknowledgement Procedure Follow up</vt:lpstr>
      <vt:lpstr>Abstract</vt:lpstr>
      <vt:lpstr>WUR Negotiation Procedure</vt:lpstr>
      <vt:lpstr>WUR Action Frame</vt:lpstr>
      <vt:lpstr>WUR Mode Element</vt:lpstr>
      <vt:lpstr>WUR Acknowledgement Procedure</vt:lpstr>
      <vt:lpstr>WUR Acknowledgement Procedure</vt:lpstr>
      <vt:lpstr>Conclusion</vt:lpstr>
      <vt:lpstr>Straw Poll 1</vt:lpstr>
      <vt:lpstr>Straw Poll 2</vt:lpstr>
      <vt:lpstr>Straw Poll 3</vt:lpstr>
      <vt:lpstr>Straw Poll 4</vt:lpstr>
      <vt:lpstr>Straw Poll 5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Huang, Po-kai</cp:lastModifiedBy>
  <cp:revision>1929</cp:revision>
  <cp:lastPrinted>1998-02-10T13:28:06Z</cp:lastPrinted>
  <dcterms:created xsi:type="dcterms:W3CDTF">2008-03-19T13:28:15Z</dcterms:created>
  <dcterms:modified xsi:type="dcterms:W3CDTF">2017-03-14T18:33:02Z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</Properties>
</file>