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57" r:id="rId3"/>
    <p:sldId id="269" r:id="rId4"/>
    <p:sldId id="259" r:id="rId5"/>
    <p:sldId id="267" r:id="rId6"/>
    <p:sldId id="260" r:id="rId7"/>
    <p:sldId id="258" r:id="rId8"/>
    <p:sldId id="261" r:id="rId9"/>
    <p:sldId id="262" r:id="rId10"/>
    <p:sldId id="266" r:id="rId11"/>
    <p:sldId id="263" r:id="rId12"/>
    <p:sldId id="264" r:id="rId13"/>
    <p:sldId id="26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411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0328r6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Document" r:id="rId4" imgW="9382119" imgH="4250194" progId="Word.Document.8">
                  <p:embed/>
                </p:oleObj>
              </mc:Choice>
              <mc:Fallback>
                <p:oleObj name="Document" r:id="rId4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short 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888" y="1752600"/>
            <a:ext cx="7772400" cy="1636805"/>
          </a:xfrm>
        </p:spPr>
        <p:txBody>
          <a:bodyPr/>
          <a:lstStyle/>
          <a:p>
            <a:r>
              <a:rPr lang="en-US" dirty="0" smtClean="0"/>
              <a:t>Use 1 reserved bit for Rx to recommend short MPDU duration (SMD)</a:t>
            </a:r>
          </a:p>
          <a:p>
            <a:pPr lvl="1"/>
            <a:r>
              <a:rPr lang="en-US" dirty="0" smtClean="0"/>
              <a:t>Combat OOI by shortening MPDU duration e.g. down to 0.2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5269471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534708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5326173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532355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5795089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579508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579672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579204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580723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579808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490855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489484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489484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128717" y="3983417"/>
            <a:ext cx="974921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1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3185743" y="3977381"/>
            <a:ext cx="947920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15769" y="394508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36" name="Rounded Rectangle 35"/>
          <p:cNvSpPr/>
          <p:nvPr/>
        </p:nvSpPr>
        <p:spPr bwMode="auto">
          <a:xfrm>
            <a:off x="4626664" y="3986040"/>
            <a:ext cx="974455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64</a:t>
            </a:r>
          </a:p>
        </p:txBody>
      </p:sp>
      <p:sp>
        <p:nvSpPr>
          <p:cNvPr id="18" name="Right Brace 17"/>
          <p:cNvSpPr/>
          <p:nvPr/>
        </p:nvSpPr>
        <p:spPr bwMode="auto">
          <a:xfrm rot="16200000">
            <a:off x="3741278" y="2037717"/>
            <a:ext cx="243460" cy="350081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5045" y="3367384"/>
            <a:ext cx="1128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A-MPDU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DCM and 1 reserved bit for short MPDU duration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short MPDU duration? </a:t>
            </a:r>
          </a:p>
          <a:p>
            <a:pPr lvl="1"/>
            <a:r>
              <a:rPr lang="en-US" dirty="0" smtClean="0"/>
              <a:t>Recommend to use short MDPU duration e.g. 0.2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4175658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4253269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4172610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4232360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4172610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4232360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4172610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4168881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70127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70127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7029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72665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814737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992430"/>
          </a:xfrm>
        </p:spPr>
        <p:txBody>
          <a:bodyPr/>
          <a:lstStyle/>
          <a:p>
            <a:r>
              <a:rPr lang="en-US" dirty="0" smtClean="0"/>
              <a:t>Interferences cause throughput drop and even link loss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89617" y="2907057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358993" y="3239811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89737" y="4371301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734207" y="2677401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58087" y="4500374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6380" y="3007664"/>
            <a:ext cx="2629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with legacy link adaptation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707267" y="4076700"/>
            <a:ext cx="1966407" cy="2830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 flipV="1">
            <a:off x="3684771" y="4076700"/>
            <a:ext cx="126460" cy="2830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3804825" y="4076700"/>
            <a:ext cx="1945959" cy="279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 flipV="1">
            <a:off x="5750784" y="4076701"/>
            <a:ext cx="149678" cy="2795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5900462" y="4157550"/>
            <a:ext cx="1261910" cy="19871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579902" y="4202540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353733" y="4874183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284477" y="600567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52827" y="6134746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72786" y="4633927"/>
            <a:ext cx="3012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knowing presence of interference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1732703" y="5010124"/>
            <a:ext cx="1940971" cy="6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3673674" y="501012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3694617" y="5953486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1668761" y="5094657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811231" y="500593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3811231" y="5005932"/>
            <a:ext cx="1972977" cy="139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 flipV="1">
            <a:off x="5776671" y="5008553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786183" y="5948230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894914" y="5008567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5893744" y="5011599"/>
            <a:ext cx="1268628" cy="26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2194035" y="2681004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659119" y="268002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3118947" y="2683628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3589372" y="268756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41235" y="2686251"/>
            <a:ext cx="402021" cy="2270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506319" y="2677401"/>
            <a:ext cx="331799" cy="2398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904485" y="2678780"/>
            <a:ext cx="402021" cy="2377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348763" y="2680516"/>
            <a:ext cx="402021" cy="2367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893692" y="2677401"/>
            <a:ext cx="402021" cy="235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58776" y="268929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710159" y="2173655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800626" y="2184629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flipH="1">
            <a:off x="3877960" y="2246549"/>
            <a:ext cx="628360" cy="140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268153" y="1966591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Interference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119897" y="2219154"/>
            <a:ext cx="656774" cy="1681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4048124" y="3823626"/>
            <a:ext cx="288031" cy="3974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68153" y="3506883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Low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flipH="1" flipV="1">
            <a:off x="4067067" y="5109275"/>
            <a:ext cx="167432" cy="3874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4017672" y="5439089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High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373234"/>
          </a:xfrm>
        </p:spPr>
        <p:txBody>
          <a:bodyPr/>
          <a:lstStyle/>
          <a:p>
            <a:r>
              <a:rPr lang="en-US" dirty="0" smtClean="0"/>
              <a:t>Unlike noise, interferences usually concentrate in part of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oven, Bluetooth, and USB bus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11014" y="346078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36708" y="594446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36708" y="338025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7189" y="306719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95198" y="579404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265884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19715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35830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89661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8512" y="442735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18294" y="3466878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343988" y="5950565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343988" y="3386352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054469" y="307329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02478" y="5800139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173164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0184" y="3477696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0873" y="3471891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996941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7893" y="43301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555263" y="3506883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3983" y="3826924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30016" y="3525171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81263" y="3404892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776836" y="462288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23993" y="4617588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166980" y="5131970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1234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b="0" dirty="0" smtClean="0"/>
              <a:t>DCM and short MPDU are efficient for NBI and OOI</a:t>
            </a:r>
          </a:p>
          <a:p>
            <a:r>
              <a:rPr lang="en-US" b="0" dirty="0" smtClean="0"/>
              <a:t>However, </a:t>
            </a:r>
            <a:r>
              <a:rPr lang="en-US" b="0" dirty="0" err="1" smtClean="0"/>
              <a:t>Tx</a:t>
            </a:r>
            <a:r>
              <a:rPr lang="en-US" b="0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27470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MPDU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80186"/>
          </a:xfrm>
        </p:spPr>
        <p:txBody>
          <a:bodyPr/>
          <a:lstStyle/>
          <a:p>
            <a:r>
              <a:rPr lang="en-US" b="0" dirty="0" smtClean="0"/>
              <a:t>Link adaption feedback can tell transmitter to use DCM and short MPDU for combating narrow band interference and on-off interference, respectively</a:t>
            </a:r>
          </a:p>
          <a:p>
            <a:r>
              <a:rPr lang="en-US" b="0" dirty="0" smtClean="0"/>
              <a:t>CID 9619, “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HE-MCS defined in 28.5 varies depending on DCM.</a:t>
            </a:r>
            <a:b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 link adaptation mechanism should also include a recommendation of the DCM.</a:t>
            </a:r>
            <a:r>
              <a:rPr lang="en-US" b="0" dirty="0" smtClean="0"/>
              <a:t>”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1690</TotalTime>
  <Words>738</Words>
  <Application>Microsoft Office PowerPoint</Application>
  <PresentationFormat>On-screen Show (4:3)</PresentationFormat>
  <Paragraphs>204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Theme_ieee</vt:lpstr>
      <vt:lpstr>Document</vt:lpstr>
      <vt:lpstr>Link Adaptation Feedback  for Combating Interferences</vt:lpstr>
      <vt:lpstr>Problem statement (1/3)</vt:lpstr>
      <vt:lpstr>Problem statement (2/3)</vt:lpstr>
      <vt:lpstr>Problem statement (3/3)</vt:lpstr>
      <vt:lpstr>Solutions</vt:lpstr>
      <vt:lpstr>Adaptation via feedback</vt:lpstr>
      <vt:lpstr>Link adaptation feedback</vt:lpstr>
      <vt:lpstr>Available feedback field</vt:lpstr>
      <vt:lpstr>Feedback for DIM</vt:lpstr>
      <vt:lpstr>Feedback for short MPDU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Chen, Xiaogang C</cp:lastModifiedBy>
  <cp:revision>143</cp:revision>
  <dcterms:created xsi:type="dcterms:W3CDTF">2017-02-28T01:28:07Z</dcterms:created>
  <dcterms:modified xsi:type="dcterms:W3CDTF">2017-03-16T22:34:53Z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