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5" r:id="rId2"/>
    <p:sldId id="257" r:id="rId3"/>
    <p:sldId id="269" r:id="rId4"/>
    <p:sldId id="259" r:id="rId5"/>
    <p:sldId id="267" r:id="rId6"/>
    <p:sldId id="260" r:id="rId7"/>
    <p:sldId id="258" r:id="rId8"/>
    <p:sldId id="261" r:id="rId9"/>
    <p:sldId id="262" r:id="rId10"/>
    <p:sldId id="266" r:id="rId11"/>
    <p:sldId id="263" r:id="rId12"/>
    <p:sldId id="264" r:id="rId13"/>
    <p:sldId id="26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Q. Li, F Jiang, X. Chen,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Q. Li, F. Jiang, X. Chen,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2456" y="6475413"/>
            <a:ext cx="18514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21284" y="332601"/>
            <a:ext cx="392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7-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0328-05-00ax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Adaptation Feedback </a:t>
            </a:r>
            <a:br>
              <a:rPr lang="en-US" dirty="0"/>
            </a:br>
            <a:r>
              <a:rPr lang="en-US" dirty="0"/>
              <a:t>for Combating Interferences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99146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kern="0" dirty="0" smtClean="0"/>
              <a:t>Date:</a:t>
            </a:r>
            <a:r>
              <a:rPr lang="en-GB" b="0" kern="0" dirty="0" smtClean="0"/>
              <a:t> 2017-03-06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43830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911744"/>
              </p:ext>
            </p:extLst>
          </p:nvPr>
        </p:nvGraphicFramePr>
        <p:xfrm>
          <a:off x="1504950" y="3027748"/>
          <a:ext cx="623570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Document" r:id="rId4" imgW="9382119" imgH="4250194" progId="Word.Document.8">
                  <p:embed/>
                </p:oleObj>
              </mc:Choice>
              <mc:Fallback>
                <p:oleObj name="Document" r:id="rId4" imgW="9382119" imgH="4250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027748"/>
                        <a:ext cx="623570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19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short MPDU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888" y="1752600"/>
            <a:ext cx="7772400" cy="1636805"/>
          </a:xfrm>
        </p:spPr>
        <p:txBody>
          <a:bodyPr/>
          <a:lstStyle/>
          <a:p>
            <a:r>
              <a:rPr lang="en-US" dirty="0" smtClean="0"/>
              <a:t>Use 1 reserved bit for Rx to recommend short MPDU duration (SMD)</a:t>
            </a:r>
          </a:p>
          <a:p>
            <a:pPr lvl="1"/>
            <a:r>
              <a:rPr lang="en-US" dirty="0" smtClean="0"/>
              <a:t>Combat OOI by shortening MPDU duration e.g. down to 0.2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Indicate the presence of OOI such that </a:t>
            </a:r>
            <a:r>
              <a:rPr lang="en-US" dirty="0" err="1" smtClean="0"/>
              <a:t>Tx</a:t>
            </a:r>
            <a:r>
              <a:rPr lang="en-US" dirty="0" smtClean="0"/>
              <a:t> knows RSSI is not reliable for link adaptation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114787" y="5269471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5099" y="534708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074907" y="5266423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7984" y="5326173"/>
            <a:ext cx="1065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283248" y="5266423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1088" y="532355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DCM</a:t>
            </a:r>
            <a:endParaRPr lang="en-US" sz="16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248131" y="5266423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4454" y="532355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SMD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208251" y="5266423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3395" y="5323552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489295" y="5795089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2745" y="579508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537830" y="579672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2060" y="579204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62661" y="580723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740229" y="579808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037841" y="490855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751612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106483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922410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540980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518815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6260353" y="489484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B9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948627" y="489484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2128717" y="3983417"/>
            <a:ext cx="974921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1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3185743" y="3977381"/>
            <a:ext cx="947920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15769" y="394508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36" name="Rounded Rectangle 35"/>
          <p:cNvSpPr/>
          <p:nvPr/>
        </p:nvSpPr>
        <p:spPr bwMode="auto">
          <a:xfrm>
            <a:off x="4626664" y="3986040"/>
            <a:ext cx="974455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64</a:t>
            </a:r>
          </a:p>
        </p:txBody>
      </p:sp>
      <p:sp>
        <p:nvSpPr>
          <p:cNvPr id="18" name="Right Brace 17"/>
          <p:cNvSpPr/>
          <p:nvPr/>
        </p:nvSpPr>
        <p:spPr bwMode="auto">
          <a:xfrm rot="16200000">
            <a:off x="3741278" y="2037717"/>
            <a:ext cx="243460" cy="3500811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5045" y="3367384"/>
            <a:ext cx="1128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A-MPDU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44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b="0" dirty="0" smtClean="0"/>
              <a:t>Reducing MCS is not efficient to combat interference </a:t>
            </a:r>
          </a:p>
          <a:p>
            <a:r>
              <a:rPr lang="en-US" b="0" dirty="0" err="1" smtClean="0"/>
              <a:t>Tx</a:t>
            </a:r>
            <a:r>
              <a:rPr lang="en-US" b="0" dirty="0" smtClean="0"/>
              <a:t> needs to tell Rx about the presence of interference </a:t>
            </a:r>
          </a:p>
          <a:p>
            <a:r>
              <a:rPr lang="en-US" b="0" dirty="0" smtClean="0"/>
              <a:t>A-Control field still has 9 bits </a:t>
            </a:r>
            <a:r>
              <a:rPr lang="en-US" b="0" dirty="0"/>
              <a:t>available for link adaptation </a:t>
            </a:r>
            <a:endParaRPr lang="en-US" b="0" dirty="0" smtClean="0"/>
          </a:p>
          <a:p>
            <a:r>
              <a:rPr lang="en-US" b="0" dirty="0" smtClean="0"/>
              <a:t>Propose to use 1 reserved bits for DCM and 1 reserved bit for short MPDU duration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 smtClean="0"/>
              <a:t>Do you support using one reserved </a:t>
            </a:r>
            <a:r>
              <a:rPr lang="en-US" dirty="0"/>
              <a:t>bit in Control Info subfield </a:t>
            </a:r>
            <a:r>
              <a:rPr lang="en-US" dirty="0" smtClean="0"/>
              <a:t>of 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DCM?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818712" y="3781516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9024" y="3859127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778832" y="3778468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1909" y="3838218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987173" y="3778468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35013" y="3838218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52056" y="3778468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1873" y="3784841"/>
            <a:ext cx="757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93220" y="4307134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16670" y="430713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241755" y="430877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25985" y="430408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41766" y="342059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55537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810408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626335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3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/>
              <a:t>Do you support using one reserved bit in Control Info subfield of </a:t>
            </a:r>
            <a:r>
              <a:rPr lang="en-US" dirty="0" smtClean="0"/>
              <a:t>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short MPDU duration? </a:t>
            </a:r>
          </a:p>
          <a:p>
            <a:pPr lvl="1"/>
            <a:r>
              <a:rPr lang="en-US" dirty="0" smtClean="0"/>
              <a:t>Recommend to use short MDPU duration e.g. 0.2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165554" y="4175658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5866" y="4253269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125674" y="4172610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8751" y="4232360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334015" y="4172610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1855" y="4232360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SMD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298898" y="4172610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3453" y="4168881"/>
            <a:ext cx="492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40062" y="4701276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463512" y="470127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88597" y="470291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2827" y="472665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088608" y="3814737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802379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157250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973177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53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992430"/>
          </a:xfrm>
        </p:spPr>
        <p:txBody>
          <a:bodyPr/>
          <a:lstStyle/>
          <a:p>
            <a:r>
              <a:rPr lang="en-US" dirty="0" smtClean="0"/>
              <a:t>Interferences cause throughput drop and even link loss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89617" y="2907057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358993" y="3239811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289737" y="4371301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734207" y="2677401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58087" y="4500374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86380" y="3007664"/>
            <a:ext cx="2629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with legacy link adaptation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707267" y="4076700"/>
            <a:ext cx="1966407" cy="28309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 flipV="1">
            <a:off x="3684771" y="4076700"/>
            <a:ext cx="126460" cy="2830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H="1">
            <a:off x="3804825" y="4076700"/>
            <a:ext cx="1945959" cy="279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 flipV="1">
            <a:off x="5750784" y="4076701"/>
            <a:ext cx="149678" cy="2795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5900462" y="4157550"/>
            <a:ext cx="1261910" cy="19871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1579902" y="4202540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1353733" y="4874183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7284477" y="600567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352827" y="6134746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372786" y="4633927"/>
            <a:ext cx="3012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knowing presence of interference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1732703" y="5010124"/>
            <a:ext cx="1940971" cy="6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 flipV="1">
            <a:off x="3673674" y="501012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3694617" y="5953486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1668761" y="5094657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 flipV="1">
            <a:off x="3811231" y="500593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3811231" y="5005932"/>
            <a:ext cx="1972977" cy="139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flipH="1" flipV="1">
            <a:off x="5776671" y="5008553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flipH="1">
            <a:off x="5786183" y="5948230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894914" y="5008567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5893744" y="5011599"/>
            <a:ext cx="1268628" cy="262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5" name="Rectangle 134"/>
          <p:cNvSpPr/>
          <p:nvPr/>
        </p:nvSpPr>
        <p:spPr bwMode="auto">
          <a:xfrm>
            <a:off x="2194035" y="2681004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659119" y="268002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3118947" y="2683628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3589372" y="268756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4041235" y="2686251"/>
            <a:ext cx="402021" cy="2270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4506319" y="2677401"/>
            <a:ext cx="331799" cy="2398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4904485" y="2678780"/>
            <a:ext cx="402021" cy="2377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5348763" y="2680516"/>
            <a:ext cx="402021" cy="2367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893692" y="2677401"/>
            <a:ext cx="402021" cy="2358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358776" y="268929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3710159" y="2173655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800626" y="2184629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flipH="1">
            <a:off x="3877960" y="2246549"/>
            <a:ext cx="628360" cy="140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4268153" y="1966591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Interference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5119897" y="2219154"/>
            <a:ext cx="656774" cy="1681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 flipH="1">
            <a:off x="4048124" y="3823626"/>
            <a:ext cx="288031" cy="3974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4268153" y="3506883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Low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 bwMode="auto">
          <a:xfrm flipH="1" flipV="1">
            <a:off x="4067067" y="5109275"/>
            <a:ext cx="167432" cy="3874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4017672" y="5439089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High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28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1373234"/>
          </a:xfrm>
        </p:spPr>
        <p:txBody>
          <a:bodyPr/>
          <a:lstStyle/>
          <a:p>
            <a:r>
              <a:rPr lang="en-US" dirty="0" smtClean="0"/>
              <a:t>Unlike noise, interferences usually concentrate in part of frequency or time</a:t>
            </a:r>
          </a:p>
          <a:p>
            <a:pPr lvl="1"/>
            <a:r>
              <a:rPr lang="en-US" dirty="0" smtClean="0"/>
              <a:t>Narrow band interference (NBI) e.g. clock harmonics and Bluetooth</a:t>
            </a:r>
          </a:p>
          <a:p>
            <a:pPr lvl="1"/>
            <a:r>
              <a:rPr lang="en-US" dirty="0" smtClean="0"/>
              <a:t>On-off interference (OOI) e.g. microwave oven, Bluetooth, and USB bus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11014" y="346078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36708" y="594446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36708" y="338025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47189" y="306719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95198" y="579404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265884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719715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35830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089661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48512" y="442735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718294" y="3466878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5343988" y="5950565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5343988" y="3386352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054469" y="307329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602478" y="5800139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6173164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10184" y="3477696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080873" y="3471891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996941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17893" y="43301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555263" y="3506883"/>
            <a:ext cx="3221573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3983" y="3826924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30016" y="3525171"/>
            <a:ext cx="3030090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281263" y="3404892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 flipH="1" flipV="1">
            <a:off x="3776836" y="462288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4823993" y="4617588"/>
            <a:ext cx="714119" cy="55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166980" y="5131970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MPDU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4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5762502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61177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14955" y="3671578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1486444"/>
          </a:xfrm>
        </p:spPr>
        <p:txBody>
          <a:bodyPr/>
          <a:lstStyle/>
          <a:p>
            <a:r>
              <a:rPr lang="en-US" dirty="0"/>
              <a:t>Reducing MCS</a:t>
            </a:r>
            <a:r>
              <a:rPr lang="en-US" dirty="0" smtClean="0"/>
              <a:t> doesn’t help</a:t>
            </a:r>
          </a:p>
          <a:p>
            <a:pPr lvl="1"/>
            <a:r>
              <a:rPr lang="en-US" dirty="0" smtClean="0"/>
              <a:t>Narrow band interference still corrupts the same percentage of signal</a:t>
            </a:r>
          </a:p>
          <a:p>
            <a:pPr lvl="1"/>
            <a:r>
              <a:rPr lang="en-US" dirty="0" smtClean="0"/>
              <a:t>On-off interference causes a vicious cycle: with lower MCS, MPDU duration becomes longer and more vulnerable to interference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3872" y="6466284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12349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588825" y="366394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>
            <a:endCxn id="12" idx="1"/>
          </p:cNvCxnSpPr>
          <p:nvPr/>
        </p:nvCxnSpPr>
        <p:spPr bwMode="auto">
          <a:xfrm>
            <a:off x="1623312" y="6189285"/>
            <a:ext cx="5346720" cy="17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623312" y="3628977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12174" y="3384315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70032" y="6068004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043695" y="366394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80715" y="367476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51404" y="366895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10049" y="367076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7526" y="450139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2388068" y="3721251"/>
            <a:ext cx="4820061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151794" y="3601956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71939" y="3571918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 flipV="1">
            <a:off x="7213907" y="478379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660185" y="5268615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MPDU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9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4722812"/>
          </a:xfrm>
        </p:spPr>
        <p:txBody>
          <a:bodyPr/>
          <a:lstStyle/>
          <a:p>
            <a:r>
              <a:rPr lang="en-US" b="0" dirty="0" smtClean="0"/>
              <a:t>DCM and short MPDU are efficient for NBI and OOI</a:t>
            </a:r>
          </a:p>
          <a:p>
            <a:r>
              <a:rPr lang="en-US" b="0" dirty="0" smtClean="0"/>
              <a:t>However, </a:t>
            </a:r>
            <a:r>
              <a:rPr lang="en-US" b="0" dirty="0" err="1" smtClean="0"/>
              <a:t>Tx</a:t>
            </a:r>
            <a:r>
              <a:rPr lang="en-US" b="0" dirty="0" smtClean="0"/>
              <a:t> doesn’t even know the presence of interference at Rx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165741" y="3135376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791435" y="5619063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791435" y="3054850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01916" y="274179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049925" y="5508052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1620611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074442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0557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444388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31838" y="403795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5597533" y="314147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223227" y="562515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5223227" y="306094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933708" y="274788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481717" y="551414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6052403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489423" y="315229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960112" y="314648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76180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97132" y="400476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875626" y="4329001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75626" y="3215684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68710" y="3501518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66" name="Rounded Rectangle 65"/>
          <p:cNvSpPr/>
          <p:nvPr/>
        </p:nvSpPr>
        <p:spPr bwMode="auto">
          <a:xfrm>
            <a:off x="5400504" y="3215683"/>
            <a:ext cx="150908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960113" y="3213307"/>
            <a:ext cx="159704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115117" y="3079486"/>
            <a:ext cx="689732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12" name="Curved Connector 11"/>
          <p:cNvCxnSpPr>
            <a:stCxn id="8" idx="3"/>
            <a:endCxn id="65" idx="3"/>
          </p:cNvCxnSpPr>
          <p:nvPr/>
        </p:nvCxnSpPr>
        <p:spPr bwMode="auto">
          <a:xfrm>
            <a:off x="4165152" y="3747724"/>
            <a:ext cx="12700" cy="111331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83755" y="4174043"/>
            <a:ext cx="10155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Duplicated DCM copies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6" name="Straight Arrow Connector 75"/>
          <p:cNvCxnSpPr>
            <a:endCxn id="67" idx="0"/>
          </p:cNvCxnSpPr>
          <p:nvPr/>
        </p:nvCxnSpPr>
        <p:spPr bwMode="auto">
          <a:xfrm>
            <a:off x="7758637" y="2880290"/>
            <a:ext cx="0" cy="3330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123215" y="2603291"/>
            <a:ext cx="127470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Survived MPDU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8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via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80186"/>
          </a:xfrm>
        </p:spPr>
        <p:txBody>
          <a:bodyPr/>
          <a:lstStyle/>
          <a:p>
            <a:r>
              <a:rPr lang="en-US" b="0" dirty="0" smtClean="0"/>
              <a:t>Link adaption feedback can tell transmitter to use DCM and short MPDU for combating narrow band interference and on-off interference, respectively</a:t>
            </a:r>
          </a:p>
          <a:p>
            <a:r>
              <a:rPr lang="en-US" b="0" dirty="0" smtClean="0"/>
              <a:t>CID 9619, “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HE-MCS defined in 28.5 varies depending on DCM.</a:t>
            </a:r>
            <a:b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 link adaptation mechanism should also include a recommendation of the DCM.</a:t>
            </a:r>
            <a:r>
              <a:rPr lang="en-US" b="0" dirty="0" smtClean="0"/>
              <a:t>”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Currently, link adaptation parameters i.e. </a:t>
            </a:r>
            <a:r>
              <a:rPr lang="en-US" b="0" dirty="0" err="1" smtClean="0"/>
              <a:t>Nss</a:t>
            </a:r>
            <a:r>
              <a:rPr lang="en-US" b="0" dirty="0" smtClean="0"/>
              <a:t> and MCS are piggybacked in Aggregated Control subfield of HE variant HT control field in MAC header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76324" y="6475413"/>
            <a:ext cx="1067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Qinghua Li,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99" y="2914674"/>
            <a:ext cx="6148197" cy="3424379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1287940" y="4626864"/>
            <a:ext cx="6594188" cy="384048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6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feedback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Control Information subfield of link adaptation still has 9 reserved bits currently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4017805"/>
            <a:ext cx="7796272" cy="194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8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DIM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DCM</a:t>
            </a:r>
          </a:p>
          <a:p>
            <a:pPr lvl="1"/>
            <a:r>
              <a:rPr lang="en-US" dirty="0" smtClean="0"/>
              <a:t>Combat NBI by sending data over two sets of tones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673352" y="4599432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3664" y="467704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633472" y="4596384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6549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841813" y="4596384"/>
            <a:ext cx="925275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9653" y="469291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774908" y="4597330"/>
            <a:ext cx="2212832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443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47860" y="5125050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1310" y="512505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096395" y="512668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80625" y="512200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9118" y="514023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96406" y="423851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310177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5048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48097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09954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44501" y="424021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507192" y="422480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61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1678</TotalTime>
  <Words>738</Words>
  <Application>Microsoft Office PowerPoint</Application>
  <PresentationFormat>On-screen Show (4:3)</PresentationFormat>
  <Paragraphs>204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Theme_ieee</vt:lpstr>
      <vt:lpstr>Document</vt:lpstr>
      <vt:lpstr>Link Adaptation Feedback  for Combating Interferences</vt:lpstr>
      <vt:lpstr>Problem statement (1/3)</vt:lpstr>
      <vt:lpstr>Problem statement (2/3)</vt:lpstr>
      <vt:lpstr>Problem statement (3/3)</vt:lpstr>
      <vt:lpstr>Solutions</vt:lpstr>
      <vt:lpstr>Adaptation via feedback</vt:lpstr>
      <vt:lpstr>Link adaptation feedback</vt:lpstr>
      <vt:lpstr>Available feedback field</vt:lpstr>
      <vt:lpstr>Feedback for DIM</vt:lpstr>
      <vt:lpstr>Feedback for short MPDU</vt:lpstr>
      <vt:lpstr>Summary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Qinghua</dc:creator>
  <cp:keywords>CTPClassification=CTP_IC:VisualMarkings=</cp:keywords>
  <cp:lastModifiedBy>Jiang, Feng1</cp:lastModifiedBy>
  <cp:revision>142</cp:revision>
  <dcterms:created xsi:type="dcterms:W3CDTF">2017-02-28T01:28:07Z</dcterms:created>
  <dcterms:modified xsi:type="dcterms:W3CDTF">2017-03-15T21:09:50Z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ed49e053-2f46-4ad1-8c2d-406a8689fe8d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2017-03-04 03:34:30Z</vt:lpwstr>
  </property>
  <property fmtid="{D5CDD505-2E9C-101B-9397-08002B2CF9AE}" pid="5" name="CTPClassification">
    <vt:lpwstr>CTP_IC</vt:lpwstr>
  </property>
</Properties>
</file>