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5" r:id="rId2"/>
    <p:sldId id="257" r:id="rId3"/>
    <p:sldId id="269" r:id="rId4"/>
    <p:sldId id="259" r:id="rId5"/>
    <p:sldId id="267" r:id="rId6"/>
    <p:sldId id="260" r:id="rId7"/>
    <p:sldId id="258" r:id="rId8"/>
    <p:sldId id="261" r:id="rId9"/>
    <p:sldId id="262" r:id="rId10"/>
    <p:sldId id="266" r:id="rId11"/>
    <p:sldId id="263" r:id="rId12"/>
    <p:sldId id="264" r:id="rId13"/>
    <p:sldId id="268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67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92456" y="6475413"/>
            <a:ext cx="18514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Q. Li, F Jiang, X. Chen, Intel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223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Q. Li, F. Jiang, X. Chen, 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February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2456" y="6475413"/>
            <a:ext cx="18514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Qinghua Li, Intel Corporation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21284" y="332601"/>
            <a:ext cx="39242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802.11-1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7-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0328-0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3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-00ax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Adaptation Feedback </a:t>
            </a:r>
            <a:br>
              <a:rPr lang="en-US" dirty="0"/>
            </a:br>
            <a:r>
              <a:rPr lang="en-US" dirty="0"/>
              <a:t>for Combating Interferences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8" y="6475413"/>
            <a:ext cx="182793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Q. Li, F. Jiang, X. Chen,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991466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GB" kern="0" dirty="0" smtClean="0"/>
              <a:t>Date:</a:t>
            </a:r>
            <a:r>
              <a:rPr lang="en-GB" b="0" kern="0" dirty="0" smtClean="0"/>
              <a:t> 2017-03-06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43830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911744"/>
              </p:ext>
            </p:extLst>
          </p:nvPr>
        </p:nvGraphicFramePr>
        <p:xfrm>
          <a:off x="1504950" y="3027748"/>
          <a:ext cx="623570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" name="Document" r:id="rId3" imgW="9382119" imgH="4250194" progId="Word.Document.8">
                  <p:embed/>
                </p:oleObj>
              </mc:Choice>
              <mc:Fallback>
                <p:oleObj name="Document" r:id="rId3" imgW="9382119" imgH="425019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950" y="3027748"/>
                        <a:ext cx="623570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119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short MPDU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888" y="1752600"/>
            <a:ext cx="7772400" cy="1636805"/>
          </a:xfrm>
        </p:spPr>
        <p:txBody>
          <a:bodyPr/>
          <a:lstStyle/>
          <a:p>
            <a:r>
              <a:rPr lang="en-US" dirty="0" smtClean="0"/>
              <a:t>Use 1 reserved bit for Rx to recommend short MPDU duration (SMD)</a:t>
            </a:r>
          </a:p>
          <a:p>
            <a:pPr lvl="1"/>
            <a:r>
              <a:rPr lang="en-US" dirty="0" smtClean="0"/>
              <a:t>Combat OOI by shortening MPDU duration e.g. down to 0.2 </a:t>
            </a:r>
            <a:r>
              <a:rPr lang="en-US" dirty="0" err="1" smtClean="0"/>
              <a:t>ms</a:t>
            </a:r>
            <a:endParaRPr lang="en-US" dirty="0" smtClean="0"/>
          </a:p>
          <a:p>
            <a:pPr lvl="1"/>
            <a:r>
              <a:rPr lang="en-US" dirty="0" smtClean="0"/>
              <a:t>Indicate the presence of OOI such that </a:t>
            </a:r>
            <a:r>
              <a:rPr lang="en-US" dirty="0" err="1" smtClean="0"/>
              <a:t>Tx</a:t>
            </a:r>
            <a:r>
              <a:rPr lang="en-US" dirty="0" smtClean="0"/>
              <a:t> knows RSSI is not reliable for link adaptation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114787" y="5269471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25099" y="534708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074907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17984" y="5326173"/>
            <a:ext cx="1065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283248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31088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DCM</a:t>
            </a:r>
            <a:endParaRPr lang="en-US" sz="1600" b="1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5248131" y="5266423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4454" y="5323552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208251" y="5266423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13395" y="5323552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489295" y="5795089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412745" y="579508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37830" y="579672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22060" y="579204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62661" y="580723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6740229" y="579808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2037841" y="4908550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751612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3106483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92241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540980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5518815" y="492482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260353" y="489484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B9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948627" y="4894845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160249" y="3983417"/>
            <a:ext cx="974921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1</a:t>
            </a:r>
          </a:p>
        </p:txBody>
      </p:sp>
      <p:sp>
        <p:nvSpPr>
          <p:cNvPr id="35" name="Rounded Rectangle 34"/>
          <p:cNvSpPr/>
          <p:nvPr/>
        </p:nvSpPr>
        <p:spPr bwMode="auto">
          <a:xfrm>
            <a:off x="3217275" y="3977381"/>
            <a:ext cx="947920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47301" y="3945084"/>
            <a:ext cx="389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36" name="Rounded Rectangle 35"/>
          <p:cNvSpPr/>
          <p:nvPr/>
        </p:nvSpPr>
        <p:spPr bwMode="auto">
          <a:xfrm>
            <a:off x="4658196" y="3986040"/>
            <a:ext cx="974455" cy="437483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64</a:t>
            </a:r>
          </a:p>
        </p:txBody>
      </p:sp>
      <p:sp>
        <p:nvSpPr>
          <p:cNvPr id="18" name="Right Brace 17"/>
          <p:cNvSpPr/>
          <p:nvPr/>
        </p:nvSpPr>
        <p:spPr bwMode="auto">
          <a:xfrm rot="16200000">
            <a:off x="3741278" y="2037717"/>
            <a:ext cx="243460" cy="3500811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325045" y="3367384"/>
            <a:ext cx="1128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A-MPDU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447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b="0" dirty="0" smtClean="0"/>
              <a:t>Reducing MCS is not efficient to combat interference </a:t>
            </a:r>
          </a:p>
          <a:p>
            <a:r>
              <a:rPr lang="en-US" b="0" dirty="0" err="1" smtClean="0"/>
              <a:t>Tx</a:t>
            </a:r>
            <a:r>
              <a:rPr lang="en-US" b="0" dirty="0" smtClean="0"/>
              <a:t> needs to tell Rx about the presence of interference </a:t>
            </a:r>
          </a:p>
          <a:p>
            <a:r>
              <a:rPr lang="en-US" b="0" dirty="0" smtClean="0"/>
              <a:t>A-Control field still has 9 bits </a:t>
            </a:r>
            <a:r>
              <a:rPr lang="en-US" b="0" dirty="0"/>
              <a:t>available for link adaptation </a:t>
            </a:r>
            <a:endParaRPr lang="en-US" b="0" dirty="0" smtClean="0"/>
          </a:p>
          <a:p>
            <a:r>
              <a:rPr lang="en-US" b="0" dirty="0" smtClean="0"/>
              <a:t>Propose to use 1 reserved bits for DCM and 1 reserved bit for short MPDU duration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 smtClean="0"/>
              <a:t>Do you support using one reserved </a:t>
            </a:r>
            <a:r>
              <a:rPr lang="en-US" dirty="0"/>
              <a:t>bit in Control Info subfield </a:t>
            </a:r>
            <a:r>
              <a:rPr lang="en-US" dirty="0" smtClean="0"/>
              <a:t>of 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DCM?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18712" y="3781516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29024" y="3859127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2778832" y="3778468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21909" y="3838218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987173" y="3778468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35013" y="3838218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52056" y="3778468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1873" y="3784841"/>
            <a:ext cx="7572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193220" y="4307134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16670" y="4307134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241755" y="430877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25985" y="430408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41766" y="3420595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5537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2810408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626335" y="3436866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333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3655066"/>
          </a:xfrm>
        </p:spPr>
        <p:txBody>
          <a:bodyPr/>
          <a:lstStyle/>
          <a:p>
            <a:r>
              <a:rPr lang="en-US" dirty="0"/>
              <a:t>Do you support using one reserved bit in Control Info subfield of </a:t>
            </a:r>
            <a:r>
              <a:rPr lang="en-US" dirty="0" smtClean="0"/>
              <a:t>HE link </a:t>
            </a:r>
            <a:r>
              <a:rPr lang="en-US" dirty="0"/>
              <a:t>adap</a:t>
            </a:r>
            <a:r>
              <a:rPr lang="en-US" altLang="zh-CN" dirty="0"/>
              <a:t>tat</a:t>
            </a:r>
            <a:r>
              <a:rPr lang="en-US" dirty="0"/>
              <a:t>ion </a:t>
            </a:r>
            <a:r>
              <a:rPr lang="en-US" dirty="0" smtClean="0"/>
              <a:t>for short MPDU duration? </a:t>
            </a:r>
          </a:p>
          <a:p>
            <a:pPr lvl="1"/>
            <a:r>
              <a:rPr lang="en-US" dirty="0" smtClean="0"/>
              <a:t>Short MDPU duration is shorter than 0.2 </a:t>
            </a:r>
            <a:r>
              <a:rPr lang="en-US" dirty="0" err="1" smtClean="0"/>
              <a:t>ms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For example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Y:         N:         A: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2165554" y="4175658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5866" y="4253269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125674" y="4172610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8751" y="4232360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4334015" y="4172610"/>
            <a:ext cx="964883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1855" y="4232360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SMD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298898" y="4172610"/>
            <a:ext cx="217322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53453" y="4168881"/>
            <a:ext cx="492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…</a:t>
            </a:r>
            <a:endParaRPr lang="en-US" sz="1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40062" y="4701276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463512" y="470127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588597" y="4702913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72827" y="472665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088608" y="3814737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802379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3157250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3973177" y="3831008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2536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992430"/>
          </a:xfrm>
        </p:spPr>
        <p:txBody>
          <a:bodyPr/>
          <a:lstStyle/>
          <a:p>
            <a:r>
              <a:rPr lang="en-US" dirty="0" smtClean="0"/>
              <a:t>Interferences cause throughput drop and even link loss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389617" y="2907057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358993" y="3239811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89737" y="4371301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734207" y="2677401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3" name="Straight Arrow Connector 52"/>
          <p:cNvCxnSpPr/>
          <p:nvPr/>
        </p:nvCxnSpPr>
        <p:spPr bwMode="auto">
          <a:xfrm>
            <a:off x="1358087" y="4500374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86380" y="3007664"/>
            <a:ext cx="26292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with legacy link adaptation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1707267" y="4076700"/>
            <a:ext cx="1966407" cy="28309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 flipV="1">
            <a:off x="3684771" y="4076700"/>
            <a:ext cx="126460" cy="28309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 flipH="1">
            <a:off x="3804825" y="4076700"/>
            <a:ext cx="1945959" cy="279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 flipH="1" flipV="1">
            <a:off x="5750784" y="4076701"/>
            <a:ext cx="149678" cy="27956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Straight Connector 71"/>
          <p:cNvCxnSpPr/>
          <p:nvPr/>
        </p:nvCxnSpPr>
        <p:spPr bwMode="auto">
          <a:xfrm flipV="1">
            <a:off x="5900462" y="4157550"/>
            <a:ext cx="1261910" cy="19871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 flipV="1">
            <a:off x="1579902" y="4202540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4" name="Straight Arrow Connector 83"/>
          <p:cNvCxnSpPr/>
          <p:nvPr/>
        </p:nvCxnSpPr>
        <p:spPr bwMode="auto">
          <a:xfrm flipV="1">
            <a:off x="1353733" y="4874183"/>
            <a:ext cx="0" cy="1269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5" name="TextBox 84"/>
          <p:cNvSpPr txBox="1"/>
          <p:nvPr/>
        </p:nvSpPr>
        <p:spPr>
          <a:xfrm>
            <a:off x="7284477" y="600567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86" name="Straight Arrow Connector 85"/>
          <p:cNvCxnSpPr/>
          <p:nvPr/>
        </p:nvCxnSpPr>
        <p:spPr bwMode="auto">
          <a:xfrm>
            <a:off x="1352827" y="6134746"/>
            <a:ext cx="5853731" cy="94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372786" y="4633927"/>
            <a:ext cx="30123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Throughput knowing presence of interference</a:t>
            </a:r>
            <a:endParaRPr lang="en-US" dirty="0"/>
          </a:p>
        </p:txBody>
      </p:sp>
      <p:cxnSp>
        <p:nvCxnSpPr>
          <p:cNvPr id="88" name="Straight Connector 87"/>
          <p:cNvCxnSpPr/>
          <p:nvPr/>
        </p:nvCxnSpPr>
        <p:spPr bwMode="auto">
          <a:xfrm flipV="1">
            <a:off x="1732703" y="5010124"/>
            <a:ext cx="1940971" cy="6561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Connector 88"/>
          <p:cNvCxnSpPr/>
          <p:nvPr/>
        </p:nvCxnSpPr>
        <p:spPr bwMode="auto">
          <a:xfrm flipH="1" flipV="1">
            <a:off x="3673674" y="501012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 flipH="1">
            <a:off x="3694617" y="5953486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1668761" y="5094657"/>
            <a:ext cx="5582470" cy="2708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H="1" flipV="1">
            <a:off x="3811231" y="5005934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3811231" y="5005932"/>
            <a:ext cx="1972977" cy="139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flipH="1" flipV="1">
            <a:off x="5776671" y="5008553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flipH="1">
            <a:off x="5786183" y="5948230"/>
            <a:ext cx="11661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H="1" flipV="1">
            <a:off x="5894914" y="5008567"/>
            <a:ext cx="11097" cy="9433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 flipV="1">
            <a:off x="5893744" y="5011599"/>
            <a:ext cx="1268628" cy="262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5" name="Rectangle 134"/>
          <p:cNvSpPr/>
          <p:nvPr/>
        </p:nvSpPr>
        <p:spPr bwMode="auto">
          <a:xfrm>
            <a:off x="2194035" y="2681004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2659119" y="268002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3118947" y="2683628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3589372" y="268756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4041235" y="2686251"/>
            <a:ext cx="402021" cy="22702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4506319" y="2677401"/>
            <a:ext cx="331799" cy="23981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4904485" y="2678780"/>
            <a:ext cx="402021" cy="23770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5348763" y="2680516"/>
            <a:ext cx="402021" cy="23670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>
            <a:off x="5893692" y="2677401"/>
            <a:ext cx="402021" cy="23588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6358776" y="2689295"/>
            <a:ext cx="402021" cy="22965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3710159" y="2173655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5800626" y="2184629"/>
            <a:ext cx="155399" cy="733399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9" name="Straight Arrow Connector 148"/>
          <p:cNvCxnSpPr/>
          <p:nvPr/>
        </p:nvCxnSpPr>
        <p:spPr bwMode="auto">
          <a:xfrm flipH="1">
            <a:off x="3877960" y="2246549"/>
            <a:ext cx="628360" cy="1407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2" name="TextBox 151"/>
          <p:cNvSpPr txBox="1"/>
          <p:nvPr/>
        </p:nvSpPr>
        <p:spPr>
          <a:xfrm>
            <a:off x="4268153" y="1966591"/>
            <a:ext cx="11801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Interference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53" name="Straight Arrow Connector 152"/>
          <p:cNvCxnSpPr/>
          <p:nvPr/>
        </p:nvCxnSpPr>
        <p:spPr bwMode="auto">
          <a:xfrm>
            <a:off x="5119897" y="2219154"/>
            <a:ext cx="656774" cy="1681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1" name="Straight Arrow Connector 160"/>
          <p:cNvCxnSpPr/>
          <p:nvPr/>
        </p:nvCxnSpPr>
        <p:spPr bwMode="auto">
          <a:xfrm flipH="1">
            <a:off x="4048124" y="3823626"/>
            <a:ext cx="288031" cy="3974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3" name="TextBox 162"/>
          <p:cNvSpPr txBox="1"/>
          <p:nvPr/>
        </p:nvSpPr>
        <p:spPr>
          <a:xfrm>
            <a:off x="4268153" y="3506883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Low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164" name="Straight Arrow Connector 163"/>
          <p:cNvCxnSpPr/>
          <p:nvPr/>
        </p:nvCxnSpPr>
        <p:spPr bwMode="auto">
          <a:xfrm flipH="1" flipV="1">
            <a:off x="4067067" y="5109275"/>
            <a:ext cx="167432" cy="3874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7" name="TextBox 166"/>
          <p:cNvSpPr txBox="1"/>
          <p:nvPr/>
        </p:nvSpPr>
        <p:spPr>
          <a:xfrm>
            <a:off x="4017672" y="5439089"/>
            <a:ext cx="13372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High average </a:t>
            </a:r>
          </a:p>
          <a:p>
            <a:r>
              <a:rPr lang="en-US" sz="1600" dirty="0" smtClean="0">
                <a:solidFill>
                  <a:srgbClr val="0070C0"/>
                </a:solidFill>
              </a:rPr>
              <a:t>throughput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28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327" y="1610602"/>
            <a:ext cx="8209788" cy="1373234"/>
          </a:xfrm>
        </p:spPr>
        <p:txBody>
          <a:bodyPr/>
          <a:lstStyle/>
          <a:p>
            <a:r>
              <a:rPr lang="en-US" dirty="0" smtClean="0"/>
              <a:t>Unlike noise, interferences usually concentrate in part of frequency or time</a:t>
            </a:r>
          </a:p>
          <a:p>
            <a:pPr lvl="1"/>
            <a:r>
              <a:rPr lang="en-US" dirty="0" smtClean="0"/>
              <a:t>Narrow band interference (NBI) e.g. clock harmonics and Bluetooth</a:t>
            </a:r>
          </a:p>
          <a:p>
            <a:pPr lvl="1"/>
            <a:r>
              <a:rPr lang="en-US" dirty="0" smtClean="0"/>
              <a:t>On-off interference (OOI) e.g. microwave oven, Bluetooth, and USB bus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11014" y="346078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436708" y="594446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436708" y="338025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47189" y="306719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695198" y="5794043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1265884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719715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635830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089661" y="346078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8512" y="4427357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39" name="Rectangle 38"/>
          <p:cNvSpPr/>
          <p:nvPr/>
        </p:nvSpPr>
        <p:spPr bwMode="auto">
          <a:xfrm>
            <a:off x="5718294" y="3466878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Straight Arrow Connector 39"/>
          <p:cNvCxnSpPr/>
          <p:nvPr/>
        </p:nvCxnSpPr>
        <p:spPr bwMode="auto">
          <a:xfrm>
            <a:off x="5343988" y="5950565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5343988" y="3386352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054469" y="3073293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602478" y="5800139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 bwMode="auto">
          <a:xfrm>
            <a:off x="6173164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6610184" y="3477696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7080873" y="3471891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7996941" y="346687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17893" y="4330172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1" name="Rounded Rectangle 50"/>
          <p:cNvSpPr/>
          <p:nvPr/>
        </p:nvSpPr>
        <p:spPr bwMode="auto">
          <a:xfrm>
            <a:off x="555263" y="3506883"/>
            <a:ext cx="3221573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13983" y="3826924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52" name="Rounded Rectangle 51"/>
          <p:cNvSpPr/>
          <p:nvPr/>
        </p:nvSpPr>
        <p:spPr bwMode="auto">
          <a:xfrm>
            <a:off x="5530016" y="3525171"/>
            <a:ext cx="3030090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6281263" y="3404892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54" name="Straight Arrow Connector 53"/>
          <p:cNvCxnSpPr/>
          <p:nvPr/>
        </p:nvCxnSpPr>
        <p:spPr bwMode="auto">
          <a:xfrm flipH="1" flipV="1">
            <a:off x="3776836" y="462288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4823993" y="4617588"/>
            <a:ext cx="714119" cy="55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166980" y="5131970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44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 bwMode="auto">
          <a:xfrm>
            <a:off x="5762502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661177" y="366950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214955" y="3671578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1486444"/>
          </a:xfrm>
        </p:spPr>
        <p:txBody>
          <a:bodyPr/>
          <a:lstStyle/>
          <a:p>
            <a:r>
              <a:rPr lang="en-US" dirty="0"/>
              <a:t>Reducing MCS</a:t>
            </a:r>
            <a:r>
              <a:rPr lang="en-US" dirty="0" smtClean="0"/>
              <a:t> doesn’t help</a:t>
            </a:r>
          </a:p>
          <a:p>
            <a:pPr lvl="1"/>
            <a:r>
              <a:rPr lang="en-US" dirty="0" smtClean="0"/>
              <a:t>Narrow band interference still corrupts the same percentage of signal</a:t>
            </a:r>
          </a:p>
          <a:p>
            <a:pPr lvl="1"/>
            <a:r>
              <a:rPr lang="en-US" dirty="0" smtClean="0"/>
              <a:t>On-off interference causes a vicious cycle: with lower MCS, MPDU duration becomes longer and more vulnerable to interference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23872" y="6466284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12349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2588825" y="366394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>
            <a:endCxn id="12" idx="1"/>
          </p:cNvCxnSpPr>
          <p:nvPr/>
        </p:nvCxnSpPr>
        <p:spPr bwMode="auto">
          <a:xfrm>
            <a:off x="1623312" y="6189285"/>
            <a:ext cx="5346720" cy="172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V="1">
            <a:off x="1623312" y="3628977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12174" y="3384315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970032" y="6068004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043695" y="366394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480715" y="367476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951404" y="366895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10049" y="3670769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7526" y="450139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18" name="Rounded Rectangle 17"/>
          <p:cNvSpPr/>
          <p:nvPr/>
        </p:nvSpPr>
        <p:spPr bwMode="auto">
          <a:xfrm>
            <a:off x="2388068" y="3721251"/>
            <a:ext cx="4820061" cy="223229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151794" y="3601956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671939" y="3571918"/>
            <a:ext cx="668521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23" name="Straight Arrow Connector 22"/>
          <p:cNvCxnSpPr/>
          <p:nvPr/>
        </p:nvCxnSpPr>
        <p:spPr bwMode="auto">
          <a:xfrm flipH="1" flipV="1">
            <a:off x="7213907" y="4783794"/>
            <a:ext cx="629878" cy="54820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60185" y="5268615"/>
            <a:ext cx="1106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MPDU corrupted by interference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193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2757" y="1674542"/>
            <a:ext cx="7772400" cy="4722812"/>
          </a:xfrm>
        </p:spPr>
        <p:txBody>
          <a:bodyPr/>
          <a:lstStyle/>
          <a:p>
            <a:r>
              <a:rPr lang="en-US" b="0" dirty="0" smtClean="0"/>
              <a:t>DCM and </a:t>
            </a:r>
            <a:r>
              <a:rPr lang="en-US" altLang="zh-CN" b="0" dirty="0" smtClean="0"/>
              <a:t>short MPDU</a:t>
            </a:r>
            <a:r>
              <a:rPr lang="en-US" b="0" dirty="0" smtClean="0"/>
              <a:t> </a:t>
            </a:r>
            <a:r>
              <a:rPr lang="en-US" b="0" dirty="0" smtClean="0"/>
              <a:t>are efficient for NBI and OOI</a:t>
            </a:r>
          </a:p>
          <a:p>
            <a:r>
              <a:rPr lang="en-US" b="0" dirty="0" smtClean="0"/>
              <a:t>However, </a:t>
            </a:r>
            <a:r>
              <a:rPr lang="en-US" b="0" dirty="0" err="1" smtClean="0"/>
              <a:t>Tx</a:t>
            </a:r>
            <a:r>
              <a:rPr lang="en-US" b="0" dirty="0" smtClean="0"/>
              <a:t> doesn’t even know the presence of interference at Rx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1165741" y="3135376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>
            <a:off x="791435" y="5619063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 flipV="1">
            <a:off x="791435" y="3054850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01916" y="274179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049925" y="550805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1620611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2074442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990557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3444388" y="3135377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31838" y="4037953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5597533" y="3141472"/>
            <a:ext cx="386499" cy="2333261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4" name="Straight Arrow Connector 53"/>
          <p:cNvCxnSpPr/>
          <p:nvPr/>
        </p:nvCxnSpPr>
        <p:spPr bwMode="auto">
          <a:xfrm>
            <a:off x="5223227" y="5625159"/>
            <a:ext cx="3340708" cy="188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5223227" y="3060946"/>
            <a:ext cx="0" cy="25642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4933708" y="2747887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Freq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481717" y="5514148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6052403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6489423" y="3152290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6960112" y="3146485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7876180" y="3141473"/>
            <a:ext cx="386499" cy="2333260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397132" y="4004766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…</a:t>
            </a:r>
            <a:endParaRPr lang="en-US" sz="2000" b="1" dirty="0"/>
          </a:p>
        </p:txBody>
      </p:sp>
      <p:sp>
        <p:nvSpPr>
          <p:cNvPr id="65" name="Rounded Rectangle 64"/>
          <p:cNvSpPr/>
          <p:nvPr/>
        </p:nvSpPr>
        <p:spPr bwMode="auto">
          <a:xfrm>
            <a:off x="875626" y="4329001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875626" y="3215684"/>
            <a:ext cx="3289526" cy="10640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968710" y="3501518"/>
            <a:ext cx="3081215" cy="634274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Narrow band interference</a:t>
            </a:r>
          </a:p>
        </p:txBody>
      </p:sp>
      <p:sp>
        <p:nvSpPr>
          <p:cNvPr id="66" name="Rounded Rectangle 65"/>
          <p:cNvSpPr/>
          <p:nvPr/>
        </p:nvSpPr>
        <p:spPr bwMode="auto">
          <a:xfrm>
            <a:off x="5400504" y="3215683"/>
            <a:ext cx="150908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960113" y="3213307"/>
            <a:ext cx="1597048" cy="2177397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6115117" y="3079486"/>
            <a:ext cx="689732" cy="247886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On-off interference</a:t>
            </a:r>
          </a:p>
        </p:txBody>
      </p:sp>
      <p:cxnSp>
        <p:nvCxnSpPr>
          <p:cNvPr id="12" name="Curved Connector 11"/>
          <p:cNvCxnSpPr>
            <a:stCxn id="8" idx="3"/>
            <a:endCxn id="65" idx="3"/>
          </p:cNvCxnSpPr>
          <p:nvPr/>
        </p:nvCxnSpPr>
        <p:spPr bwMode="auto">
          <a:xfrm>
            <a:off x="4165152" y="3747724"/>
            <a:ext cx="12700" cy="1113317"/>
          </a:xfrm>
          <a:prstGeom prst="curvedConnector3">
            <a:avLst>
              <a:gd name="adj1" fmla="val 18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183755" y="4174043"/>
            <a:ext cx="101556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Duplicated DCM copies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6" name="Straight Arrow Connector 75"/>
          <p:cNvCxnSpPr>
            <a:endCxn id="67" idx="0"/>
          </p:cNvCxnSpPr>
          <p:nvPr/>
        </p:nvCxnSpPr>
        <p:spPr bwMode="auto">
          <a:xfrm>
            <a:off x="7758637" y="2880290"/>
            <a:ext cx="0" cy="3330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7123215" y="2603291"/>
            <a:ext cx="127470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Survived MPDU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587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Adaptation via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80186"/>
          </a:xfrm>
        </p:spPr>
        <p:txBody>
          <a:bodyPr/>
          <a:lstStyle/>
          <a:p>
            <a:r>
              <a:rPr lang="en-US" b="0" dirty="0" smtClean="0"/>
              <a:t>Link adaption feedback can tell transmitter to use DCM and shorter MPDU for combating narrow band interference and on-off interference, respectively</a:t>
            </a:r>
          </a:p>
          <a:p>
            <a:r>
              <a:rPr lang="en-US" b="0" dirty="0" smtClean="0"/>
              <a:t>CID 9619, “</a:t>
            </a: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HE-MCS defined in 28.5 varies depending on DCM.</a:t>
            </a:r>
            <a:b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HE link adaptation mechanism should also include a recommendation of the DCM.</a:t>
            </a:r>
            <a:r>
              <a:rPr lang="en-US" b="0" dirty="0" smtClean="0"/>
              <a:t>”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4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Currently, link adaptation parameters i.e. </a:t>
            </a:r>
            <a:r>
              <a:rPr lang="en-US" b="0" dirty="0" err="1" smtClean="0"/>
              <a:t>Nss</a:t>
            </a:r>
            <a:r>
              <a:rPr lang="en-US" b="0" dirty="0" smtClean="0"/>
              <a:t> and MCS are piggybacked in Aggregated Control subfield of HE variant HT control field in MAC header 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476324" y="6475413"/>
            <a:ext cx="106760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Qinghua Li, 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199" y="2914674"/>
            <a:ext cx="6148197" cy="3424379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 bwMode="auto">
          <a:xfrm>
            <a:off x="1287940" y="4626864"/>
            <a:ext cx="6594188" cy="384048"/>
          </a:xfrm>
          <a:prstGeom prst="round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6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feedback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Control Information subfield of link adaptation still has 9 reserved bits currently 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5" y="4017805"/>
            <a:ext cx="7796272" cy="1947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84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for DIM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2122996"/>
            <a:ext cx="7772400" cy="4722812"/>
          </a:xfrm>
        </p:spPr>
        <p:txBody>
          <a:bodyPr/>
          <a:lstStyle/>
          <a:p>
            <a:r>
              <a:rPr lang="en-US" dirty="0" smtClean="0"/>
              <a:t>Use 1 reserved bit for Rx to recommend DCM</a:t>
            </a:r>
          </a:p>
          <a:p>
            <a:pPr lvl="1"/>
            <a:r>
              <a:rPr lang="en-US" dirty="0" smtClean="0"/>
              <a:t>Combat NBI by sending data over two sets of tones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5989" y="6475413"/>
            <a:ext cx="182793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Q. Li, F. Jiang, X. Chen,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673352" y="4599432"/>
            <a:ext cx="960120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83664" y="4677043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NSS</a:t>
            </a:r>
            <a:endParaRPr lang="en-US" sz="1600" b="1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633472" y="4596384"/>
            <a:ext cx="1213104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6549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HE-MCS</a:t>
            </a:r>
            <a:endParaRPr lang="en-US" sz="1600" b="1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841813" y="4596384"/>
            <a:ext cx="925275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9653" y="4692911"/>
            <a:ext cx="7498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DCM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774908" y="4597330"/>
            <a:ext cx="2212832" cy="493776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95443" y="4656134"/>
            <a:ext cx="12704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Reserved</a:t>
            </a:r>
            <a:endParaRPr lang="en-US" sz="1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47860" y="5125050"/>
            <a:ext cx="62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Bits: 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1971310" y="512505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3096395" y="5126687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80625" y="512200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39118" y="5140236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8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596406" y="4238511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B0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2310177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665048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348097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B6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4099545" y="4254782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B7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4744501" y="4240219"/>
            <a:ext cx="4235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B8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6507192" y="4224806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B15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16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" id="{962B99E3-1281-4E42-AB78-D2B19DEB8B66}" vid="{0A5F6BAE-67BD-49F9-86DB-2DD0355F52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</Template>
  <TotalTime>1369</TotalTime>
  <Words>736</Words>
  <Application>Microsoft Office PowerPoint</Application>
  <PresentationFormat>On-screen Show (4:3)</PresentationFormat>
  <Paragraphs>204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Theme_ieee</vt:lpstr>
      <vt:lpstr>Document</vt:lpstr>
      <vt:lpstr>Link Adaptation Feedback  for Combating Interferences</vt:lpstr>
      <vt:lpstr>Problem statement (1/3)</vt:lpstr>
      <vt:lpstr>Problem statement (2/3)</vt:lpstr>
      <vt:lpstr>Problem statement (3/3)</vt:lpstr>
      <vt:lpstr>Solutions</vt:lpstr>
      <vt:lpstr>Adaptation via feedback</vt:lpstr>
      <vt:lpstr>Link adaptation feedback</vt:lpstr>
      <vt:lpstr>Available feedback field</vt:lpstr>
      <vt:lpstr>Feedback for DIM</vt:lpstr>
      <vt:lpstr>Feedback for short MPDU</vt:lpstr>
      <vt:lpstr>Summary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Li, Qinghua</dc:creator>
  <cp:keywords>CTPClassification=CTP_IC:VisualMarkings=</cp:keywords>
  <cp:lastModifiedBy>Jiang, Feng1</cp:lastModifiedBy>
  <cp:revision>139</cp:revision>
  <dcterms:created xsi:type="dcterms:W3CDTF">2017-02-28T01:28:07Z</dcterms:created>
  <dcterms:modified xsi:type="dcterms:W3CDTF">2017-03-10T22:54:59Z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ed49e053-2f46-4ad1-8c2d-406a8689fe8d</vt:lpwstr>
  </property>
  <property fmtid="{D5CDD505-2E9C-101B-9397-08002B2CF9AE}" pid="3" name="CTP_BU">
    <vt:lpwstr>NEXT GEN AND STANDARDS GROUP</vt:lpwstr>
  </property>
  <property fmtid="{D5CDD505-2E9C-101B-9397-08002B2CF9AE}" pid="4" name="CTP_TimeStamp">
    <vt:lpwstr>2017-03-04 03:34:30Z</vt:lpwstr>
  </property>
  <property fmtid="{D5CDD505-2E9C-101B-9397-08002B2CF9AE}" pid="5" name="CTPClassification">
    <vt:lpwstr>CTP_IC</vt:lpwstr>
  </property>
</Properties>
</file>