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5" r:id="rId2"/>
    <p:sldId id="257" r:id="rId3"/>
    <p:sldId id="259" r:id="rId4"/>
    <p:sldId id="267" r:id="rId5"/>
    <p:sldId id="260" r:id="rId6"/>
    <p:sldId id="258" r:id="rId7"/>
    <p:sldId id="261" r:id="rId8"/>
    <p:sldId id="262" r:id="rId9"/>
    <p:sldId id="266" r:id="rId10"/>
    <p:sldId id="263" r:id="rId11"/>
    <p:sldId id="264" r:id="rId12"/>
    <p:sldId id="26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Q. Li, F Jiang, X. Chen, Intel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23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Q. Li, F. Jiang, X. Chen,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2456" y="6475413"/>
            <a:ext cx="18514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21284" y="332601"/>
            <a:ext cx="3924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7-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0328-00-00ax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Adaptation Feedback </a:t>
            </a:r>
            <a:br>
              <a:rPr lang="en-US" dirty="0"/>
            </a:br>
            <a:r>
              <a:rPr lang="en-US" dirty="0"/>
              <a:t>for Combating Interferences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Q. Li</a:t>
            </a:r>
            <a:r>
              <a:rPr lang="en-US" altLang="ko-KR" dirty="0" smtClean="0"/>
              <a:t>, F. Jiang, X. Chen,</a:t>
            </a:r>
            <a:r>
              <a:rPr lang="en-US" altLang="ko-KR" dirty="0" smtClean="0"/>
              <a:t> </a:t>
            </a:r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99146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kern="0" dirty="0" smtClean="0"/>
              <a:t>Date:</a:t>
            </a:r>
            <a:r>
              <a:rPr lang="en-GB" b="0" kern="0" dirty="0" smtClean="0"/>
              <a:t> 2017-03-06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43830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911744"/>
              </p:ext>
            </p:extLst>
          </p:nvPr>
        </p:nvGraphicFramePr>
        <p:xfrm>
          <a:off x="1504950" y="3027748"/>
          <a:ext cx="623570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Document" r:id="rId3" imgW="9382119" imgH="4250194" progId="Word.Document.8">
                  <p:embed/>
                </p:oleObj>
              </mc:Choice>
              <mc:Fallback>
                <p:oleObj name="Document" r:id="rId3" imgW="9382119" imgH="42501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3027748"/>
                        <a:ext cx="623570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19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b="0" dirty="0" smtClean="0"/>
              <a:t>Reducing MCS is not efficient to combat interference </a:t>
            </a:r>
          </a:p>
          <a:p>
            <a:r>
              <a:rPr lang="en-US" b="0" dirty="0" err="1" smtClean="0"/>
              <a:t>Tx</a:t>
            </a:r>
            <a:r>
              <a:rPr lang="en-US" b="0" dirty="0" smtClean="0"/>
              <a:t> needs to tell Rx about the presence of interference </a:t>
            </a:r>
          </a:p>
          <a:p>
            <a:r>
              <a:rPr lang="en-US" b="0" dirty="0" smtClean="0"/>
              <a:t>A-Control field still has 9 bits </a:t>
            </a:r>
            <a:r>
              <a:rPr lang="en-US" b="0" dirty="0"/>
              <a:t>available for link adaptation </a:t>
            </a:r>
            <a:endParaRPr lang="en-US" b="0" dirty="0" smtClean="0"/>
          </a:p>
          <a:p>
            <a:r>
              <a:rPr lang="en-US" b="0" dirty="0" smtClean="0"/>
              <a:t>Propose to use 1 reserved bits for </a:t>
            </a:r>
            <a:r>
              <a:rPr lang="en-US" b="0" dirty="0" smtClean="0"/>
              <a:t>DCM </a:t>
            </a:r>
            <a:r>
              <a:rPr lang="en-US" b="0" dirty="0" smtClean="0"/>
              <a:t>and </a:t>
            </a:r>
            <a:r>
              <a:rPr lang="en-US" b="0" dirty="0" smtClean="0"/>
              <a:t>1 </a:t>
            </a:r>
            <a:r>
              <a:rPr lang="en-US" b="0" dirty="0" smtClean="0"/>
              <a:t>reserved bit for fragmentation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 smtClean="0"/>
              <a:t>Do you support </a:t>
            </a:r>
            <a:r>
              <a:rPr lang="en-US" dirty="0" smtClean="0"/>
              <a:t>using one reserved </a:t>
            </a:r>
            <a:r>
              <a:rPr lang="en-US" dirty="0"/>
              <a:t>bit in Control Info subfield </a:t>
            </a:r>
            <a:r>
              <a:rPr lang="en-US" dirty="0" smtClean="0"/>
              <a:t>of 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DCM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/>
              <a:t>For example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818712" y="3781516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9024" y="3859127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2778832" y="3778468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1909" y="3838218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987173" y="3778468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35013" y="3838218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952056" y="3778468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1873" y="3784841"/>
            <a:ext cx="757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93220" y="4307134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116670" y="430713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241755" y="430877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25985" y="430408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41766" y="3420595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455537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810408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626335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3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/>
              <a:t>Do you support using one reserved bit in Control Info subfield of </a:t>
            </a:r>
            <a:r>
              <a:rPr lang="en-US" dirty="0" smtClean="0"/>
              <a:t>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fragmentation?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165554" y="3781520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5866" y="385913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125674" y="3778472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8751" y="3838222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334015" y="3778472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81855" y="383822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Frag.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298898" y="3778472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3453" y="3774743"/>
            <a:ext cx="492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40062" y="4307138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463512" y="430713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88597" y="430877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72827" y="433251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088608" y="3420599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802379" y="343687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157250" y="343687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973177" y="343687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53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1893998"/>
          </a:xfrm>
        </p:spPr>
        <p:txBody>
          <a:bodyPr/>
          <a:lstStyle/>
          <a:p>
            <a:r>
              <a:rPr lang="en-US" dirty="0" smtClean="0"/>
              <a:t>Interferences cause packet losses and even link loss</a:t>
            </a:r>
          </a:p>
          <a:p>
            <a:r>
              <a:rPr lang="en-US" dirty="0" smtClean="0"/>
              <a:t>Unlike noise, interferences usually concentrate in frequency or time</a:t>
            </a:r>
          </a:p>
          <a:p>
            <a:pPr lvl="1"/>
            <a:r>
              <a:rPr lang="en-US" dirty="0" smtClean="0"/>
              <a:t>Narrow band interference (NBI) e.g. clock harmonics and Bluetooth</a:t>
            </a:r>
          </a:p>
          <a:p>
            <a:pPr lvl="1"/>
            <a:r>
              <a:rPr lang="en-US" dirty="0" smtClean="0"/>
              <a:t>On-off interference (OOI) e.g. microwave </a:t>
            </a:r>
            <a:r>
              <a:rPr lang="en-US" dirty="0" smtClean="0"/>
              <a:t>oven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874078" y="3776091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99772" y="6259778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499772" y="3695565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10253" y="3382506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58262" y="6109352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328948" y="3776092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782779" y="3776092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698894" y="3776092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152725" y="3776092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11576" y="474266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781358" y="3782187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5407052" y="6265874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5407052" y="3701661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117533" y="3388602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665542" y="6115448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6236228" y="3782188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673248" y="379300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143937" y="37872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8060005" y="3782188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80957" y="4645481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1" name="Rounded Rectangle 50"/>
          <p:cNvSpPr/>
          <p:nvPr/>
        </p:nvSpPr>
        <p:spPr bwMode="auto">
          <a:xfrm>
            <a:off x="618327" y="3822192"/>
            <a:ext cx="3221573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77047" y="4142233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52" name="Rounded Rectangle 51"/>
          <p:cNvSpPr/>
          <p:nvPr/>
        </p:nvSpPr>
        <p:spPr bwMode="auto">
          <a:xfrm>
            <a:off x="5593080" y="3840480"/>
            <a:ext cx="3030090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344327" y="3720201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 flipH="1" flipV="1">
            <a:off x="3839900" y="4938193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4887057" y="4932897"/>
            <a:ext cx="714119" cy="55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230044" y="5447279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Packet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28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5762502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661177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14955" y="3671578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1486444"/>
          </a:xfrm>
        </p:spPr>
        <p:txBody>
          <a:bodyPr/>
          <a:lstStyle/>
          <a:p>
            <a:r>
              <a:rPr lang="en-US" dirty="0"/>
              <a:t>Reducing MCS</a:t>
            </a:r>
            <a:r>
              <a:rPr lang="en-US" dirty="0" smtClean="0"/>
              <a:t> doesn’t help</a:t>
            </a:r>
          </a:p>
          <a:p>
            <a:pPr lvl="1"/>
            <a:r>
              <a:rPr lang="en-US" dirty="0" smtClean="0"/>
              <a:t>Narrow band interference still corrupts the same percentage of signal</a:t>
            </a:r>
          </a:p>
          <a:p>
            <a:pPr lvl="1"/>
            <a:r>
              <a:rPr lang="en-US" dirty="0" smtClean="0"/>
              <a:t>On-off interference causes a vicious </a:t>
            </a:r>
            <a:r>
              <a:rPr lang="en-US" dirty="0" smtClean="0"/>
              <a:t>cycle: with lower MCS, MPDU duration becomes longer and more vulnerable to interference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3872" y="6466284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12349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588825" y="366394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>
            <a:endCxn id="12" idx="1"/>
          </p:cNvCxnSpPr>
          <p:nvPr/>
        </p:nvCxnSpPr>
        <p:spPr bwMode="auto">
          <a:xfrm>
            <a:off x="1623312" y="6189285"/>
            <a:ext cx="5346720" cy="17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623312" y="3628977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12174" y="3384315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70032" y="6068004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043695" y="366394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480715" y="367476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951404" y="366895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10049" y="367076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7526" y="450139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2388068" y="3721251"/>
            <a:ext cx="4820061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151794" y="3601956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671939" y="3571918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 flipV="1">
            <a:off x="7213907" y="4783794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660185" y="5268615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Packet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93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4722812"/>
          </a:xfrm>
        </p:spPr>
        <p:txBody>
          <a:bodyPr/>
          <a:lstStyle/>
          <a:p>
            <a:r>
              <a:rPr lang="en-US" dirty="0" smtClean="0"/>
              <a:t>DCM and fragmentation are </a:t>
            </a:r>
            <a:r>
              <a:rPr lang="en-US" dirty="0" smtClean="0"/>
              <a:t>efficient </a:t>
            </a:r>
            <a:r>
              <a:rPr lang="en-US" dirty="0" smtClean="0"/>
              <a:t>for NBI and </a:t>
            </a:r>
            <a:r>
              <a:rPr lang="en-US" dirty="0" smtClean="0"/>
              <a:t>OOI</a:t>
            </a:r>
            <a:endParaRPr lang="en-US" dirty="0" smtClean="0"/>
          </a:p>
          <a:p>
            <a:r>
              <a:rPr lang="en-US" dirty="0" smtClean="0"/>
              <a:t>However, </a:t>
            </a:r>
            <a:r>
              <a:rPr lang="en-US" dirty="0" err="1" smtClean="0"/>
              <a:t>Tx</a:t>
            </a:r>
            <a:r>
              <a:rPr lang="en-US" dirty="0" smtClean="0"/>
              <a:t> doesn’t even know the presence of interference at Rx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165741" y="3135376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791435" y="5619063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V="1">
            <a:off x="791435" y="3054850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01916" y="274179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049925" y="5508052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1620611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074442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0557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444388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31838" y="403795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5597533" y="314147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5223227" y="562515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5223227" y="306094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933708" y="274788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481717" y="5514148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6052403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489423" y="315229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960112" y="314648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876180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97132" y="400476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875626" y="4329001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875626" y="3215684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968710" y="3501518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66" name="Rounded Rectangle 65"/>
          <p:cNvSpPr/>
          <p:nvPr/>
        </p:nvSpPr>
        <p:spPr bwMode="auto">
          <a:xfrm>
            <a:off x="5400504" y="3215683"/>
            <a:ext cx="150908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960113" y="3213307"/>
            <a:ext cx="159704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115117" y="3079486"/>
            <a:ext cx="689732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12" name="Curved Connector 11"/>
          <p:cNvCxnSpPr>
            <a:stCxn id="8" idx="3"/>
            <a:endCxn id="65" idx="3"/>
          </p:cNvCxnSpPr>
          <p:nvPr/>
        </p:nvCxnSpPr>
        <p:spPr bwMode="auto">
          <a:xfrm>
            <a:off x="4165152" y="3747724"/>
            <a:ext cx="12700" cy="111331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183755" y="4174043"/>
            <a:ext cx="10155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Duplicated DCM copies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76" name="Straight Arrow Connector 75"/>
          <p:cNvCxnSpPr>
            <a:endCxn id="67" idx="0"/>
          </p:cNvCxnSpPr>
          <p:nvPr/>
        </p:nvCxnSpPr>
        <p:spPr bwMode="auto">
          <a:xfrm>
            <a:off x="7758637" y="2880290"/>
            <a:ext cx="0" cy="3330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7123215" y="2603291"/>
            <a:ext cx="142058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Survived fragment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8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 via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Link adaption feedback can tell </a:t>
            </a:r>
            <a:r>
              <a:rPr lang="en-US" b="0" dirty="0" err="1" smtClean="0"/>
              <a:t>Tx</a:t>
            </a:r>
            <a:r>
              <a:rPr lang="en-US" b="0" dirty="0" smtClean="0"/>
              <a:t> to use DCM and </a:t>
            </a:r>
            <a:r>
              <a:rPr lang="en-US" b="0" dirty="0" smtClean="0"/>
              <a:t>shorter MPDU </a:t>
            </a:r>
            <a:r>
              <a:rPr lang="en-US" b="0" dirty="0" smtClean="0"/>
              <a:t>for combating narrow band interference and on-off interference, respectively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48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Currently, link adaptation parameters i.e. </a:t>
            </a:r>
            <a:r>
              <a:rPr lang="en-US" b="0" dirty="0" err="1" smtClean="0"/>
              <a:t>Nss</a:t>
            </a:r>
            <a:r>
              <a:rPr lang="en-US" b="0" dirty="0" smtClean="0"/>
              <a:t> and MCS are piggybacked in Aggregated Control subfield of HE variant HT control field in MAC header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76324" y="6475413"/>
            <a:ext cx="1067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Qinghua Li,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199" y="2914674"/>
            <a:ext cx="6148197" cy="3424379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 bwMode="auto">
          <a:xfrm>
            <a:off x="1287940" y="4626864"/>
            <a:ext cx="6594188" cy="384048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96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feedback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Control Information subfield of link adaptation still has 9 reserved bits currently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4017805"/>
            <a:ext cx="7796272" cy="194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84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DIM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Use 1 reserved bit for Rx to recommend DCM</a:t>
            </a:r>
          </a:p>
          <a:p>
            <a:pPr lvl="1"/>
            <a:r>
              <a:rPr lang="en-US" dirty="0" smtClean="0"/>
              <a:t>Combat NBI by sending data over two sets of tones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673352" y="4599432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3664" y="4677043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633472" y="4596384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6549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841813" y="4596384"/>
            <a:ext cx="925275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9653" y="469291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774908" y="4597330"/>
            <a:ext cx="2212832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443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047860" y="5125050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971310" y="512505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096395" y="512668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80625" y="512200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39118" y="514023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96406" y="423851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310177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5048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48097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09954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744501" y="4240219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507192" y="422480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7616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Use 1 reserved bit for Rx to recommend </a:t>
            </a:r>
            <a:r>
              <a:rPr lang="en-US" dirty="0" smtClean="0"/>
              <a:t>fragmentation</a:t>
            </a:r>
            <a:endParaRPr lang="en-US" dirty="0" smtClean="0"/>
          </a:p>
          <a:p>
            <a:pPr lvl="1"/>
            <a:r>
              <a:rPr lang="en-US" dirty="0" smtClean="0"/>
              <a:t>Combat OOI by shortening MPDU </a:t>
            </a:r>
            <a:r>
              <a:rPr lang="en-US" dirty="0" smtClean="0"/>
              <a:t>duration e.g. </a:t>
            </a:r>
            <a:r>
              <a:rPr lang="en-US" dirty="0" smtClean="0"/>
              <a:t>down to 500 bytes</a:t>
            </a:r>
            <a:endParaRPr lang="en-US" dirty="0" smtClean="0"/>
          </a:p>
          <a:p>
            <a:pPr lvl="1"/>
            <a:r>
              <a:rPr lang="en-US" dirty="0" smtClean="0"/>
              <a:t>Indicate the presence of OOI such that </a:t>
            </a:r>
            <a:r>
              <a:rPr lang="en-US" dirty="0" err="1" smtClean="0"/>
              <a:t>Tx</a:t>
            </a:r>
            <a:r>
              <a:rPr lang="en-US" dirty="0" smtClean="0"/>
              <a:t> knows RSSI is not reliable for link adaptation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2114787" y="4228940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5099" y="430655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074907" y="4225892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7984" y="4285642"/>
            <a:ext cx="1065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283248" y="4225892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31088" y="428302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DCM</a:t>
            </a:r>
            <a:endParaRPr lang="en-US" sz="16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5248131" y="4225892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4454" y="428302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Frag.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208251" y="4225892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3395" y="4283021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489295" y="4754558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412745" y="475455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537830" y="475619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22060" y="475151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62661" y="476670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740229" y="475755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037841" y="3868019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751612" y="388429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106483" y="388429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922410" y="388429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540980" y="388429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518815" y="388429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6260353" y="3854314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B9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948627" y="385431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44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1065</TotalTime>
  <Words>648</Words>
  <Application>Microsoft Office PowerPoint</Application>
  <PresentationFormat>On-screen Show (4:3)</PresentationFormat>
  <Paragraphs>184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Theme_ieee</vt:lpstr>
      <vt:lpstr>Document</vt:lpstr>
      <vt:lpstr>Link Adaptation Feedback  for Combating Interferences</vt:lpstr>
      <vt:lpstr>Problem statement (1/2)</vt:lpstr>
      <vt:lpstr>Problem statement (2/2)</vt:lpstr>
      <vt:lpstr>Solutions</vt:lpstr>
      <vt:lpstr>Adaptation via feedback</vt:lpstr>
      <vt:lpstr>Link adaptation feedback</vt:lpstr>
      <vt:lpstr>Available feedback field</vt:lpstr>
      <vt:lpstr>Feedback for DIM</vt:lpstr>
      <vt:lpstr>Feedback for fragmentation</vt:lpstr>
      <vt:lpstr>Summary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Li, Qinghua</dc:creator>
  <cp:keywords>CTPClassification=CTP_IC:VisualMarkings=</cp:keywords>
  <cp:lastModifiedBy>Li, Qinghua</cp:lastModifiedBy>
  <cp:revision>100</cp:revision>
  <dcterms:created xsi:type="dcterms:W3CDTF">2017-02-28T01:28:07Z</dcterms:created>
  <dcterms:modified xsi:type="dcterms:W3CDTF">2017-03-09T21:32:12Z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ed49e053-2f46-4ad1-8c2d-406a8689fe8d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2017-03-04 03:34:30Z</vt:lpwstr>
  </property>
  <property fmtid="{D5CDD505-2E9C-101B-9397-08002B2CF9AE}" pid="5" name="CTPClassification">
    <vt:lpwstr>CTP_IC</vt:lpwstr>
  </property>
</Properties>
</file>