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2" r:id="rId3"/>
    <p:sldId id="316" r:id="rId4"/>
    <p:sldId id="313" r:id="rId5"/>
    <p:sldId id="317" r:id="rId6"/>
    <p:sldId id="314" r:id="rId7"/>
    <p:sldId id="31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110" d="100"/>
          <a:sy n="110" d="100"/>
        </p:scale>
        <p:origin x="-2076" y="-1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802.11-17/0286r0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SISO </a:t>
            </a:r>
            <a:r>
              <a:rPr lang="en-US" altLang="ja-JP" dirty="0"/>
              <a:t>phase of SU/MU-MIMO </a:t>
            </a:r>
            <a:r>
              <a:rPr lang="en-US" altLang="ja-JP" dirty="0" err="1"/>
              <a:t>Beamforming</a:t>
            </a:r>
            <a:r>
              <a:rPr lang="en-US" altLang="ja-JP" dirty="0"/>
              <a:t> 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2017-02-23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Background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430542"/>
              </p:ext>
            </p:extLst>
          </p:nvPr>
        </p:nvGraphicFramePr>
        <p:xfrm>
          <a:off x="587482" y="1570022"/>
          <a:ext cx="5334000" cy="1695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3" imgW="6508544" imgH="2800561" progId="Visio.Drawing.11">
                  <p:embed/>
                </p:oleObj>
              </mc:Choice>
              <mc:Fallback>
                <p:oleObj name="Visio" r:id="rId3" imgW="6508544" imgH="280056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482" y="1570022"/>
                        <a:ext cx="5334000" cy="16956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8424" y="3429000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SISO phase of SU-MIMO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45470" y="6014042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SISO phase of MU-MIMO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568735"/>
              </p:ext>
            </p:extLst>
          </p:nvPr>
        </p:nvGraphicFramePr>
        <p:xfrm>
          <a:off x="152400" y="4039751"/>
          <a:ext cx="6480720" cy="1675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5" imgW="9227754" imgH="3261576" progId="Visio.Drawing.15">
                  <p:embed/>
                </p:oleObj>
              </mc:Choice>
              <mc:Fallback>
                <p:oleObj r:id="rId5" imgW="9227754" imgH="3261576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39751"/>
                        <a:ext cx="6480720" cy="16752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4403906" y="1600200"/>
            <a:ext cx="1800200" cy="1371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1400"/>
          </a:p>
        </p:txBody>
      </p:sp>
      <p:sp>
        <p:nvSpPr>
          <p:cNvPr id="14" name="Rounded Rectangle 13"/>
          <p:cNvSpPr/>
          <p:nvPr/>
        </p:nvSpPr>
        <p:spPr>
          <a:xfrm>
            <a:off x="2891738" y="3962400"/>
            <a:ext cx="3741382" cy="182009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1400"/>
          </a:p>
        </p:txBody>
      </p:sp>
      <p:sp>
        <p:nvSpPr>
          <p:cNvPr id="15" name="Rounded Rectangular Callout 14"/>
          <p:cNvSpPr/>
          <p:nvPr/>
        </p:nvSpPr>
        <p:spPr>
          <a:xfrm>
            <a:off x="6710166" y="1322736"/>
            <a:ext cx="1907762" cy="1075378"/>
          </a:xfrm>
          <a:prstGeom prst="wedgeRoundRectCallout">
            <a:avLst>
              <a:gd name="adj1" fmla="val -74773"/>
              <a:gd name="adj2" fmla="val -10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400" dirty="0" smtClean="0"/>
              <a:t>The </a:t>
            </a:r>
            <a:r>
              <a:rPr lang="en-SG" sz="1400" dirty="0"/>
              <a:t>SISO Feedback frame is used </a:t>
            </a:r>
            <a:r>
              <a:rPr lang="en-SG" sz="1400" dirty="0" smtClean="0"/>
              <a:t>to </a:t>
            </a:r>
            <a:r>
              <a:rPr lang="en-SG" sz="1400" dirty="0"/>
              <a:t>carry sector sweep feedback information. 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6934200" y="3352800"/>
            <a:ext cx="2088232" cy="1676400"/>
          </a:xfrm>
          <a:prstGeom prst="wedgeRoundRectCallout">
            <a:avLst>
              <a:gd name="adj1" fmla="val -65853"/>
              <a:gd name="adj2" fmla="val 181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The DMG SISO Setup frame is used to poll each responder and the DMG SISO Setup Response frame is used to carry sector sweep feedback information.</a:t>
            </a:r>
            <a:endParaRPr lang="en-SG" sz="1400" dirty="0"/>
          </a:p>
        </p:txBody>
      </p:sp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Problem Statement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685800" y="1447800"/>
            <a:ext cx="79248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SG" sz="1600" b="0" dirty="0"/>
              <a:t>For SU-MIMO </a:t>
            </a:r>
            <a:r>
              <a:rPr lang="en-SG" sz="1600" b="0" dirty="0" err="1"/>
              <a:t>beamforming</a:t>
            </a:r>
            <a:r>
              <a:rPr lang="en-SG" sz="1600" b="0" dirty="0"/>
              <a:t>, the SISO Feedback frame is not defined in D0.2. </a:t>
            </a:r>
          </a:p>
          <a:p>
            <a:pPr>
              <a:buFont typeface="Wingdings" panose="05000000000000000000" pitchFamily="2" charset="2"/>
              <a:buChar char="q"/>
            </a:pPr>
            <a:endParaRPr lang="en-SG" sz="16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SG" sz="1600" b="0" dirty="0"/>
              <a:t>For MU-MIMO </a:t>
            </a:r>
            <a:r>
              <a:rPr lang="en-SG" sz="1600" b="0" dirty="0" err="1"/>
              <a:t>beamforming</a:t>
            </a:r>
            <a:r>
              <a:rPr lang="en-SG" sz="1600" b="0" dirty="0"/>
              <a:t>, the DMG SISO Setup frame and DMG SISO Setup Response frame are not defined in D0.2. </a:t>
            </a:r>
            <a:endParaRPr lang="en-SG" sz="16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179394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SG" sz="1600" b="0" dirty="0" smtClean="0"/>
              <a:t>For SU-MIMO </a:t>
            </a:r>
            <a:r>
              <a:rPr lang="en-SG" sz="1600" b="0" dirty="0" err="1" smtClean="0"/>
              <a:t>beamforming</a:t>
            </a:r>
            <a:r>
              <a:rPr lang="en-SG" sz="1600" b="0" dirty="0" smtClean="0"/>
              <a:t>, </a:t>
            </a:r>
            <a:r>
              <a:rPr lang="en-SG" sz="1600" b="0" dirty="0" smtClean="0">
                <a:solidFill>
                  <a:srgbClr val="FF0000"/>
                </a:solidFill>
              </a:rPr>
              <a:t>the BRP frame </a:t>
            </a:r>
            <a:r>
              <a:rPr lang="en-SG" sz="1600" b="0" dirty="0" smtClean="0"/>
              <a:t>is reused to carry sector sweep feedback information instead of the SISO Feedback frame.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dirty="0" smtClean="0"/>
              <a:t>The BRP frame is capable of carrying the channel measurement feedback for sector sweep using short SSW packets [2].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SG" sz="1400" b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SG" sz="1600" b="0" dirty="0" smtClean="0"/>
              <a:t>For MU-MIMO </a:t>
            </a:r>
            <a:r>
              <a:rPr lang="en-SG" sz="1600" b="0" dirty="0" err="1" smtClean="0"/>
              <a:t>beamforming</a:t>
            </a:r>
            <a:r>
              <a:rPr lang="en-SG" sz="1600" b="0" dirty="0" smtClean="0"/>
              <a:t>, </a:t>
            </a:r>
            <a:r>
              <a:rPr lang="en-SG" sz="1600" b="0" dirty="0" smtClean="0">
                <a:solidFill>
                  <a:srgbClr val="FF0000"/>
                </a:solidFill>
              </a:rPr>
              <a:t>the BRP frame </a:t>
            </a:r>
            <a:r>
              <a:rPr lang="en-SG" sz="1600" b="0" dirty="0" smtClean="0"/>
              <a:t>is reused to poll each responder to feedback sector sweep information and to carry sector sweep feedback information instead of the DMG SISO Setup frame and DMG SISO Setup Response frame.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Similar to what has been done in 11ad BRP setup </a:t>
            </a:r>
            <a:r>
              <a:rPr lang="en-US" sz="1400" dirty="0" err="1" smtClean="0"/>
              <a:t>subphase</a:t>
            </a:r>
            <a:r>
              <a:rPr lang="en-US" sz="1400" dirty="0" smtClean="0"/>
              <a:t>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The </a:t>
            </a:r>
            <a:r>
              <a:rPr lang="en-US" sz="1400" dirty="0"/>
              <a:t>BRP frame is capable of carrying the channel measurement feedback for sector sweep using short SSW packets [2].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0" dirty="0" smtClean="0"/>
              <a:t>For MU-MIMO </a:t>
            </a:r>
            <a:r>
              <a:rPr lang="en-US" sz="1600" b="0" dirty="0" err="1" smtClean="0"/>
              <a:t>beamforming</a:t>
            </a:r>
            <a:r>
              <a:rPr lang="en-US" sz="1600" b="0" dirty="0" smtClean="0"/>
              <a:t>, the Setup </a:t>
            </a:r>
            <a:r>
              <a:rPr lang="en-US" sz="1600" b="0" dirty="0" err="1" smtClean="0"/>
              <a:t>subphase</a:t>
            </a:r>
            <a:r>
              <a:rPr lang="en-US" sz="1600" b="0" dirty="0" smtClean="0"/>
              <a:t> is renamed to the </a:t>
            </a:r>
            <a:r>
              <a:rPr lang="en-US" sz="1600" b="0" dirty="0" smtClean="0">
                <a:solidFill>
                  <a:srgbClr val="FF0000"/>
                </a:solidFill>
              </a:rPr>
              <a:t>SISO Feedback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subphase</a:t>
            </a:r>
            <a:endParaRPr lang="en-US" sz="1600" b="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The goal of the Setup </a:t>
            </a:r>
            <a:r>
              <a:rPr lang="en-US" sz="1400" dirty="0" err="1" smtClean="0"/>
              <a:t>subphase</a:t>
            </a:r>
            <a:r>
              <a:rPr lang="en-US" sz="1400" dirty="0" smtClean="0"/>
              <a:t> is to collect feedback of the last I-TXSS from each responder intended to be part of the MU group, which is to be used for sector down-selection in the following MU-MIMO BF Setup </a:t>
            </a:r>
            <a:r>
              <a:rPr lang="en-US" sz="1400" dirty="0" err="1" smtClean="0"/>
              <a:t>subphase</a:t>
            </a:r>
            <a:r>
              <a:rPr lang="en-US" sz="1400" dirty="0" smtClean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The renaming can avoid unnecessary confusion with </a:t>
            </a:r>
            <a:r>
              <a:rPr lang="en-US" sz="1400" dirty="0" smtClean="0"/>
              <a:t>the following MU-MIMO </a:t>
            </a:r>
            <a:r>
              <a:rPr lang="en-US" sz="1400" dirty="0" smtClean="0"/>
              <a:t>BF Setup </a:t>
            </a:r>
            <a:r>
              <a:rPr lang="en-US" sz="1400" dirty="0" err="1" smtClean="0"/>
              <a:t>subphase</a:t>
            </a:r>
            <a:r>
              <a:rPr lang="en-US" sz="1400" dirty="0" smtClean="0"/>
              <a:t> and unify the terms with SU-MIMO </a:t>
            </a:r>
            <a:r>
              <a:rPr lang="en-US" sz="1400" dirty="0" err="1" smtClean="0"/>
              <a:t>beamforming</a:t>
            </a:r>
            <a:r>
              <a:rPr lang="en-US" sz="1400" dirty="0" smtClean="0"/>
              <a:t>. 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6300158" y="1684140"/>
            <a:ext cx="2667000" cy="204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For proposed changes on SU-MIMO </a:t>
            </a:r>
            <a:r>
              <a:rPr lang="en-US" sz="1600" b="0" dirty="0" err="1"/>
              <a:t>beamforming</a:t>
            </a:r>
            <a:r>
              <a:rPr lang="en-US" sz="1600" b="0" dirty="0"/>
              <a:t> and MU-MIMO </a:t>
            </a:r>
            <a:r>
              <a:rPr lang="en-US" sz="1600" b="0" dirty="0" err="1"/>
              <a:t>beamforming</a:t>
            </a:r>
            <a:r>
              <a:rPr lang="en-SG" sz="1600" b="0" dirty="0"/>
              <a:t>, p</a:t>
            </a:r>
            <a:r>
              <a:rPr lang="en-US" sz="1600" b="0" dirty="0"/>
              <a:t>lease refer to the document (IEEE 802.11-17/0287r0) for details.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SG" sz="16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SG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249522"/>
              </p:ext>
            </p:extLst>
          </p:nvPr>
        </p:nvGraphicFramePr>
        <p:xfrm>
          <a:off x="998748" y="1295400"/>
          <a:ext cx="46767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Visio" r:id="rId3" imgW="5698454" imgH="2800710" progId="Visio.Drawing.11">
                  <p:embed/>
                </p:oleObj>
              </mc:Choice>
              <mc:Fallback>
                <p:oleObj name="Visio" r:id="rId3" imgW="5698454" imgH="280071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748" y="1295400"/>
                        <a:ext cx="4676775" cy="198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979535"/>
              </p:ext>
            </p:extLst>
          </p:nvPr>
        </p:nvGraphicFramePr>
        <p:xfrm>
          <a:off x="1227348" y="3726712"/>
          <a:ext cx="4857750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Visio" r:id="rId5" imgW="5914561" imgH="3142530" progId="Visio.Drawing.11">
                  <p:embed/>
                </p:oleObj>
              </mc:Choice>
              <mc:Fallback>
                <p:oleObj name="Visio" r:id="rId5" imgW="5914561" imgH="314253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348" y="3726712"/>
                        <a:ext cx="4857750" cy="238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3275110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SISO phase of SU-MIMO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sp>
        <p:nvSpPr>
          <p:cNvPr id="14" name="Rounded Rectangle 13"/>
          <p:cNvSpPr/>
          <p:nvPr/>
        </p:nvSpPr>
        <p:spPr>
          <a:xfrm>
            <a:off x="4808748" y="1219200"/>
            <a:ext cx="990600" cy="1752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1400"/>
          </a:p>
        </p:txBody>
      </p:sp>
      <p:sp>
        <p:nvSpPr>
          <p:cNvPr id="16" name="Rounded Rectangle 15"/>
          <p:cNvSpPr/>
          <p:nvPr/>
        </p:nvSpPr>
        <p:spPr>
          <a:xfrm>
            <a:off x="3437148" y="3733800"/>
            <a:ext cx="2819400" cy="2286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1400"/>
          </a:p>
        </p:txBody>
      </p:sp>
      <p:sp>
        <p:nvSpPr>
          <p:cNvPr id="17" name="TextBox 16"/>
          <p:cNvSpPr txBox="1"/>
          <p:nvPr/>
        </p:nvSpPr>
        <p:spPr>
          <a:xfrm>
            <a:off x="445470" y="6052962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SISO phase of MU-MIMO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1940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altLang="ja-JP" b="0" dirty="0"/>
              <a:t>Do you agree to incorporate the proposed changes on SU-MIMO </a:t>
            </a:r>
            <a:r>
              <a:rPr lang="en-SG" altLang="ja-JP" b="0" dirty="0" err="1"/>
              <a:t>beamforming</a:t>
            </a:r>
            <a:r>
              <a:rPr lang="en-SG" altLang="ja-JP" b="0" dirty="0"/>
              <a:t> and MU-MIMO </a:t>
            </a:r>
            <a:r>
              <a:rPr lang="en-SG" altLang="ja-JP" b="0" dirty="0" err="1"/>
              <a:t>beamforming</a:t>
            </a:r>
            <a:r>
              <a:rPr lang="en-SG" altLang="ja-JP" b="0" dirty="0"/>
              <a:t> as shown in </a:t>
            </a:r>
            <a:r>
              <a:rPr lang="en-US" b="0" dirty="0"/>
              <a:t>IEEE 802.11-17/0287r0</a:t>
            </a:r>
            <a:r>
              <a:rPr lang="en-SG" altLang="ja-JP" b="0" dirty="0" smtClean="0"/>
              <a:t> </a:t>
            </a:r>
            <a:r>
              <a:rPr lang="en-SG" altLang="ja-JP" b="0" dirty="0"/>
              <a:t>into the next draft 11ay specification? </a:t>
            </a:r>
          </a:p>
          <a:p>
            <a:endParaRPr lang="en-SG" altLang="ja-JP" b="0" dirty="0"/>
          </a:p>
          <a:p>
            <a:pPr lvl="1"/>
            <a:r>
              <a:rPr lang="en-US" altLang="ja-JP" sz="2000" dirty="0" smtClean="0"/>
              <a:t>Y</a:t>
            </a:r>
            <a:endParaRPr lang="en-US" altLang="ja-JP" sz="2000" dirty="0"/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/>
              <a:t>[1] Candidate Draft </a:t>
            </a:r>
            <a:r>
              <a:rPr lang="en-US" altLang="ja-JP" b="0" dirty="0" smtClean="0"/>
              <a:t>P802.11ay_D0.2</a:t>
            </a:r>
            <a:endParaRPr lang="en-US" altLang="ja-JP" b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37003</TotalTime>
  <Words>437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802-11-Submission</vt:lpstr>
      <vt:lpstr>Document</vt:lpstr>
      <vt:lpstr>Visio</vt:lpstr>
      <vt:lpstr>Visio.Drawing.15</vt:lpstr>
      <vt:lpstr>Microsoft Visio Drawing</vt:lpstr>
      <vt:lpstr>SISO phase of SU/MU-MIMO Beamforming </vt:lpstr>
      <vt:lpstr>Background</vt:lpstr>
      <vt:lpstr>Problem Statement</vt:lpstr>
      <vt:lpstr>Proposal</vt:lpstr>
      <vt:lpstr>Proposal (cont.)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2213</cp:revision>
  <cp:lastPrinted>2014-11-04T15:04:57Z</cp:lastPrinted>
  <dcterms:created xsi:type="dcterms:W3CDTF">2007-04-17T18:10:23Z</dcterms:created>
  <dcterms:modified xsi:type="dcterms:W3CDTF">2017-02-23T02:57:31Z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