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4" r:id="rId4"/>
    <p:sldId id="277" r:id="rId5"/>
    <p:sldId id="275" r:id="rId6"/>
    <p:sldId id="286" r:id="rId7"/>
    <p:sldId id="287" r:id="rId8"/>
    <p:sldId id="288" r:id="rId9"/>
    <p:sldId id="291" r:id="rId10"/>
    <p:sldId id="292" r:id="rId11"/>
    <p:sldId id="294" r:id="rId12"/>
    <p:sldId id="295" r:id="rId13"/>
    <p:sldId id="290" r:id="rId14"/>
    <p:sldId id="289" r:id="rId15"/>
    <p:sldId id="296" r:id="rId16"/>
    <p:sldId id="276" r:id="rId17"/>
    <p:sldId id="284" r:id="rId18"/>
    <p:sldId id="283" r:id="rId19"/>
    <p:sldId id="264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 horzBarState="maximized">
    <p:restoredLeft sz="23484" autoAdjust="0"/>
    <p:restoredTop sz="94259" autoAdjust="0"/>
  </p:normalViewPr>
  <p:slideViewPr>
    <p:cSldViewPr>
      <p:cViewPr>
        <p:scale>
          <a:sx n="80" d="100"/>
          <a:sy n="80" d="100"/>
        </p:scale>
        <p:origin x="360" y="-3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802-11-17/0253r1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802-11-17/0253r1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23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Document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Jon Rosdahl, (Qualcomm)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Jon Rosdahl, (Qualcomm)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11-17-0253r1</a:t>
            </a:r>
            <a:endParaRPr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7/15-17-0106-01-0000-802-15-4-par-revision-d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7/15-17-0075-00-0000-multi-gigabit-owc-csd.docx" TargetMode="External"/><Relationship Id="rId2" Type="http://schemas.openxmlformats.org/officeDocument/2006/relationships/hyperlink" Target="https://mentor.ieee.org/802.15/dcn/17/15-17-0076-01-0000-multi-gigabit-owc-par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802.org/1/files/public/docs2016/cs-PAR-CSD-comments-and-resolution-1116-v02.pd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7/15-17-0106-01-0000-802-15-4-par-revision-d.pdf" TargetMode="External"/><Relationship Id="rId3" Type="http://schemas.openxmlformats.org/officeDocument/2006/relationships/hyperlink" Target="https://mentor.ieee.org/802-ec/dcn/17/ec-17-0008-00-00EC-ieee-p802-3ch-draft-par.pdf" TargetMode="External"/><Relationship Id="rId7" Type="http://schemas.openxmlformats.org/officeDocument/2006/relationships/hyperlink" Target="https://mentor.ieee.org/802.15/dcn/17/15-17-0049-00-0000-csd-amendment-for-use-of-the-64-71-ghz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cn/17/15-17-0055-01-0000-draft-par-amendment-for-use-of-the-64-71-ghz.pdf" TargetMode="External"/><Relationship Id="rId5" Type="http://schemas.openxmlformats.org/officeDocument/2006/relationships/hyperlink" Target="https://mentor.ieee.org/802.11/dcn/17/11-17-0004-01-0000-revision-par-proposal-tgmd.doc" TargetMode="External"/><Relationship Id="rId10" Type="http://schemas.openxmlformats.org/officeDocument/2006/relationships/hyperlink" Target="https://mentor.ieee.org/802.15/dcn/17/15-17-0075-00-0000-multi-gigabit-owc-csd.docx" TargetMode="External"/><Relationship Id="rId4" Type="http://schemas.openxmlformats.org/officeDocument/2006/relationships/hyperlink" Target="https://mentor.ieee.org/802-ec/dcn/17/ec-17-0009-00-00EC-ieee-p802-3ch-draft-csd.pdf" TargetMode="External"/><Relationship Id="rId9" Type="http://schemas.openxmlformats.org/officeDocument/2006/relationships/hyperlink" Target="https://mentor.ieee.org/802.15/dcn/17/15-17-0076-01-0000-multi-gigabit-owc-par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86-00-0PAR-minutes-november-2016-session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7/ec-17-0009-00-00EC-ieee-p802-3ch-draft-csd.pdf" TargetMode="External"/><Relationship Id="rId2" Type="http://schemas.openxmlformats.org/officeDocument/2006/relationships/hyperlink" Target="https://mentor.ieee.org/802-ec/dcn/17/ec-17-0008-00-00EC-ieee-p802-3ch-draft-par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004-01-0000-revision-par-proposal-tgmd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7/15-17-0049-00-0000-csd-amendment-for-use-of-the-64-71-ghz.docx" TargetMode="External"/><Relationship Id="rId2" Type="http://schemas.openxmlformats.org/officeDocument/2006/relationships/hyperlink" Target="https://mentor.ieee.org/802.15/dcn/17/15-17-0055-01-0000-draft-par-amendment-for-use-of-the-64-71-ghz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- Meeting Agenda and Comment slides - Vancouver 2017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97694" y="16224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533400" y="2590800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97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sz="2400" dirty="0"/>
              <a:t>802.15.3f </a:t>
            </a:r>
            <a:r>
              <a:rPr lang="en-US" sz="2400" dirty="0" smtClean="0"/>
              <a:t>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CSD 1.2.1 a) </a:t>
            </a:r>
            <a:r>
              <a:rPr lang="en-US" sz="2000" b="0" dirty="0" smtClean="0"/>
              <a:t>typo </a:t>
            </a:r>
          </a:p>
          <a:p>
            <a:r>
              <a:rPr lang="en-US" sz="2000" b="0" dirty="0" smtClean="0"/>
              <a:t>	“64 </a:t>
            </a:r>
            <a:r>
              <a:rPr lang="en-US" sz="2000" b="0" dirty="0" err="1" smtClean="0"/>
              <a:t>Ghz</a:t>
            </a:r>
            <a:r>
              <a:rPr lang="en-US" sz="2000" b="0" dirty="0" smtClean="0"/>
              <a:t> to 7 GHz” should be “64Ghz to 71GHz”</a:t>
            </a:r>
          </a:p>
          <a:p>
            <a:endParaRPr lang="en-US" sz="2000" b="0" dirty="0" smtClean="0"/>
          </a:p>
          <a:p>
            <a:r>
              <a:rPr lang="en-US" sz="2000" dirty="0" smtClean="0"/>
              <a:t>CSD 1.2.1 a) &amp; b) </a:t>
            </a:r>
            <a:r>
              <a:rPr lang="en-US" sz="2000" b="0" dirty="0" smtClean="0"/>
              <a:t>Channelization – if using the current </a:t>
            </a:r>
            <a:r>
              <a:rPr lang="en-US" sz="2000" b="0" dirty="0"/>
              <a:t>Channelization </a:t>
            </a:r>
            <a:r>
              <a:rPr lang="en-US" sz="2000" b="0" dirty="0" smtClean="0"/>
              <a:t>plan, the new band should give three additional channels, not two as indicated in the text.</a:t>
            </a:r>
          </a:p>
          <a:p>
            <a:endParaRPr lang="en-US" sz="2000" b="0" dirty="0" smtClean="0"/>
          </a:p>
          <a:p>
            <a:r>
              <a:rPr lang="en-US" sz="2000" dirty="0" smtClean="0"/>
              <a:t>CSD 1.2.2 Compatibility </a:t>
            </a:r>
            <a:r>
              <a:rPr lang="en-US" sz="2000" b="0" dirty="0" smtClean="0"/>
              <a:t>– “YES” is sufficient, suggest delete the next sentence after “yes”.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31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2"/>
          </a:xfrm>
        </p:spPr>
        <p:txBody>
          <a:bodyPr/>
          <a:lstStyle/>
          <a:p>
            <a:r>
              <a:rPr lang="en-US" sz="2400" dirty="0" smtClean="0"/>
              <a:t>802.15.3f CSD comments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918621"/>
          </a:xfrm>
        </p:spPr>
        <p:txBody>
          <a:bodyPr/>
          <a:lstStyle/>
          <a:p>
            <a:pPr lvl="0"/>
            <a:r>
              <a:rPr lang="en-US" sz="2000" dirty="0" smtClean="0"/>
              <a:t>CSD 1.2.3 – Distinct Identity: </a:t>
            </a:r>
            <a:r>
              <a:rPr lang="en-US" sz="2000" i="1" dirty="0" smtClean="0"/>
              <a:t>Each proposed IEEE 802 LMSC standard shall provide evidence of a distinct identity. Identify standards and standards projects with similar scopes and for each one describe why the proposed project is substantially different.</a:t>
            </a:r>
          </a:p>
          <a:p>
            <a:pPr lvl="0"/>
            <a:r>
              <a:rPr lang="en-US" sz="2000" b="0" dirty="0"/>
              <a:t>	</a:t>
            </a:r>
            <a:r>
              <a:rPr lang="en-US" sz="2000" b="0" dirty="0" smtClean="0"/>
              <a:t>The CSD response is not response to the Criteria.  Please provide evidence of a distinct identity for this project.</a:t>
            </a:r>
          </a:p>
          <a:p>
            <a:pPr lvl="0"/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Include a statement to the effect that no other standardization project including those listed in “7.1 Similar Scope:” from the PAR form modify the 802.15.3 Standard to support 64 </a:t>
            </a:r>
            <a:r>
              <a:rPr lang="en-US" sz="2000" b="0" dirty="0" err="1" smtClean="0"/>
              <a:t>Ghz</a:t>
            </a:r>
            <a:r>
              <a:rPr lang="en-US" sz="2000" b="0" dirty="0" smtClean="0"/>
              <a:t> to 71Ghz.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84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2"/>
          </a:xfrm>
        </p:spPr>
        <p:txBody>
          <a:bodyPr/>
          <a:lstStyle/>
          <a:p>
            <a:r>
              <a:rPr lang="en-US" sz="2400" dirty="0" smtClean="0"/>
              <a:t>802.15.3f 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4"/>
            <a:ext cx="7770813" cy="5184574"/>
          </a:xfrm>
        </p:spPr>
        <p:txBody>
          <a:bodyPr/>
          <a:lstStyle/>
          <a:p>
            <a:r>
              <a:rPr lang="en-US" sz="2000" dirty="0" smtClean="0"/>
              <a:t>CSD 1.2.1 b) </a:t>
            </a:r>
            <a:r>
              <a:rPr lang="en-US" sz="2000" b="0" dirty="0" smtClean="0"/>
              <a:t>suggested change:</a:t>
            </a:r>
          </a:p>
          <a:p>
            <a:r>
              <a:rPr lang="en-US" sz="2000" b="0" dirty="0"/>
              <a:t>Multiple vendors are already producing devices and systems based on IEEE 802.15.3 millimeter wave </a:t>
            </a:r>
            <a:r>
              <a:rPr lang="en-US" sz="2000" b="0" dirty="0" err="1" smtClean="0"/>
              <a:t>PHYs.</a:t>
            </a:r>
            <a:r>
              <a:rPr lang="en-US" sz="2000" b="0" dirty="0" smtClean="0"/>
              <a:t>  These devices and systems are </a:t>
            </a:r>
            <a:r>
              <a:rPr lang="en-US" sz="2000" b="0" dirty="0"/>
              <a:t>being used in products such as Audio/Visual consumer electronics, mobile devices, laptops, tablets and related </a:t>
            </a:r>
            <a:r>
              <a:rPr lang="en-US" sz="2000" b="0" dirty="0" smtClean="0"/>
              <a:t>peripherals.</a:t>
            </a:r>
          </a:p>
          <a:p>
            <a:endParaRPr lang="en-US" sz="2000" b="0" dirty="0" smtClean="0"/>
          </a:p>
          <a:p>
            <a:r>
              <a:rPr lang="en-US" sz="2000" dirty="0" smtClean="0"/>
              <a:t>CSD 1.2.4 </a:t>
            </a:r>
            <a:r>
              <a:rPr lang="en-US" sz="2000" b="0" dirty="0" smtClean="0"/>
              <a:t>Typo? Should 66 GHz be 64GHz?</a:t>
            </a:r>
          </a:p>
          <a:p>
            <a:endParaRPr lang="en-US" sz="2000" dirty="0" smtClean="0"/>
          </a:p>
          <a:p>
            <a:r>
              <a:rPr lang="en-US" sz="2000" dirty="0" smtClean="0"/>
              <a:t>CSD 1.2.5 </a:t>
            </a:r>
            <a:r>
              <a:rPr lang="en-US" sz="2000" b="0" dirty="0" smtClean="0"/>
              <a:t>– Rather than have several “See a)”,  just put one sentence at the end of the “a) - e)” answering all the questions with a single sentence.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71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pPr lvl="0"/>
            <a:r>
              <a:rPr lang="en-US" sz="2400" b="1" dirty="0" smtClean="0"/>
              <a:t>802.15.4 </a:t>
            </a:r>
            <a:r>
              <a:rPr lang="en-US" sz="2400" dirty="0" smtClean="0"/>
              <a:t> Standard Revision, </a:t>
            </a:r>
            <a:r>
              <a:rPr lang="en-US" sz="2400" dirty="0" smtClean="0">
                <a:hlinkClick r:id="rId3"/>
              </a:rPr>
              <a:t>PAR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96544"/>
          </a:xfrm>
        </p:spPr>
        <p:txBody>
          <a:bodyPr/>
          <a:lstStyle/>
          <a:p>
            <a:r>
              <a:rPr lang="en-US" sz="2000" dirty="0" smtClean="0"/>
              <a:t>4.2/4.3 </a:t>
            </a:r>
            <a:r>
              <a:rPr lang="en-US" sz="2000" b="0" dirty="0" smtClean="0"/>
              <a:t>dates should be at least 6 months apart.</a:t>
            </a:r>
          </a:p>
          <a:p>
            <a:r>
              <a:rPr lang="en-US" sz="2000" dirty="0" smtClean="0"/>
              <a:t>5.2 </a:t>
            </a:r>
            <a:r>
              <a:rPr lang="en-US" sz="2000" b="0" dirty="0" smtClean="0"/>
              <a:t>adding “and other” seems to change the scope significantly.  The change seems to allow any band.</a:t>
            </a:r>
          </a:p>
          <a:p>
            <a:pPr lvl="1"/>
            <a:r>
              <a:rPr lang="en-US" dirty="0" smtClean="0"/>
              <a:t>Suggest to delete “and other” from the scope or alternatively identify what are the “other bands”.</a:t>
            </a:r>
          </a:p>
          <a:p>
            <a:r>
              <a:rPr lang="en-US" dirty="0" smtClean="0"/>
              <a:t>5.4 </a:t>
            </a:r>
            <a:r>
              <a:rPr lang="en-US" b="0" dirty="0" smtClean="0"/>
              <a:t>typo – change “what in now” to “what is now”</a:t>
            </a:r>
          </a:p>
          <a:p>
            <a:r>
              <a:rPr lang="en-US" dirty="0" smtClean="0"/>
              <a:t>5.4 </a:t>
            </a:r>
            <a:r>
              <a:rPr lang="en-US" b="0" dirty="0" smtClean="0"/>
              <a:t>Delete “especially” and “now”</a:t>
            </a:r>
          </a:p>
          <a:p>
            <a:pPr lvl="1"/>
            <a:r>
              <a:rPr lang="en-US" dirty="0" smtClean="0"/>
              <a:t>Change the new phrase “targeting the communication requirements of what is commonly referred to as the Internet of Things.”</a:t>
            </a:r>
          </a:p>
          <a:p>
            <a:r>
              <a:rPr lang="en-US" dirty="0" smtClean="0"/>
              <a:t>5.5 </a:t>
            </a:r>
            <a:r>
              <a:rPr lang="en-US" b="0" dirty="0" smtClean="0"/>
              <a:t>typo – change “number errors” to “number of errors”</a:t>
            </a:r>
          </a:p>
          <a:p>
            <a:r>
              <a:rPr lang="en-US" dirty="0" smtClean="0"/>
              <a:t>5.5 </a:t>
            </a:r>
            <a:r>
              <a:rPr lang="en-US" b="0" dirty="0" smtClean="0"/>
              <a:t>add </a:t>
            </a:r>
            <a:r>
              <a:rPr lang="en-US" b="0" dirty="0"/>
              <a:t>“IEEE </a:t>
            </a:r>
            <a:r>
              <a:rPr lang="en-US" b="0" dirty="0" err="1"/>
              <a:t>std</a:t>
            </a:r>
            <a:r>
              <a:rPr lang="en-US" b="0" dirty="0"/>
              <a:t>” </a:t>
            </a:r>
            <a:r>
              <a:rPr lang="en-US" b="0" dirty="0" smtClean="0"/>
              <a:t>when referring to specific standards</a:t>
            </a:r>
          </a:p>
          <a:p>
            <a:r>
              <a:rPr lang="en-US" dirty="0" smtClean="0"/>
              <a:t>8.1 </a:t>
            </a:r>
            <a:r>
              <a:rPr lang="en-US" b="0" dirty="0" smtClean="0"/>
              <a:t>list the full names of the standards cited in 5.5.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3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b="1" dirty="0" smtClean="0"/>
              <a:t>802.15.11</a:t>
            </a:r>
            <a:r>
              <a:rPr lang="en-US" sz="2400" dirty="0" smtClean="0"/>
              <a:t> - Standard: Multi-Gigabit/s Optical Wireless Communications,  </a:t>
            </a:r>
            <a:r>
              <a:rPr lang="en-US" sz="2400" dirty="0" smtClean="0">
                <a:hlinkClick r:id="rId2"/>
              </a:rPr>
              <a:t>PAR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/>
              </a:rPr>
              <a:t>CSD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799"/>
            <a:ext cx="7770813" cy="4846613"/>
          </a:xfrm>
        </p:spPr>
        <p:txBody>
          <a:bodyPr/>
          <a:lstStyle/>
          <a:p>
            <a:r>
              <a:rPr lang="en-US" sz="2000" dirty="0"/>
              <a:t>1.1 Project Number: </a:t>
            </a:r>
            <a:r>
              <a:rPr lang="en-US" sz="2000" b="0" dirty="0"/>
              <a:t>The Par Number of 802.15.11 is potentially confusing, Please change.  Propose 802.15.13.</a:t>
            </a:r>
          </a:p>
          <a:p>
            <a:endParaRPr lang="en-US" sz="2000" dirty="0" smtClean="0"/>
          </a:p>
          <a:p>
            <a:r>
              <a:rPr lang="en-US" sz="2000" dirty="0" smtClean="0"/>
              <a:t>2.1 Title </a:t>
            </a:r>
            <a:r>
              <a:rPr lang="en-US" sz="2000" b="0" dirty="0" smtClean="0"/>
              <a:t>– why the “/s” at the end of Gigabit? Strictly </a:t>
            </a:r>
            <a:r>
              <a:rPr lang="en-US" sz="2000" b="0" dirty="0"/>
              <a:t>speaking “Multi-Gigabit” is a size parameter rather than a speed rate.  The /s may have meant “per second” but </a:t>
            </a:r>
            <a:r>
              <a:rPr lang="en-US" sz="2000" b="0" dirty="0" smtClean="0"/>
              <a:t>consider replacing “/s” and spell out the per second.</a:t>
            </a:r>
            <a:endParaRPr lang="en-US" sz="2000" b="0" dirty="0"/>
          </a:p>
          <a:p>
            <a:pPr lvl="1"/>
            <a:r>
              <a:rPr lang="en-US" b="1" dirty="0" smtClean="0"/>
              <a:t>Suggested title change to </a:t>
            </a:r>
            <a:r>
              <a:rPr lang="en-US" dirty="0" smtClean="0"/>
              <a:t>“Multi-Gigabit per second Optical Wireless Communication”</a:t>
            </a:r>
          </a:p>
          <a:p>
            <a:endParaRPr lang="en-US" sz="2000" dirty="0" smtClean="0"/>
          </a:p>
          <a:p>
            <a:r>
              <a:rPr lang="en-US" sz="2000" dirty="0" smtClean="0"/>
              <a:t>5.2</a:t>
            </a:r>
            <a:r>
              <a:rPr lang="en-US" sz="2000" b="0" dirty="0" smtClean="0"/>
              <a:t> – Is the scope an overlap with the existing 802.15.7 standard?  The use of the word Optical seems to confuse this standard with the previous standard.</a:t>
            </a:r>
          </a:p>
          <a:p>
            <a:r>
              <a:rPr lang="en-US" sz="2000" dirty="0" smtClean="0"/>
              <a:t>7.1</a:t>
            </a:r>
            <a:r>
              <a:rPr lang="en-US" sz="2000" b="0" dirty="0" smtClean="0"/>
              <a:t> include description of differences to similar project 802.15.7</a:t>
            </a:r>
          </a:p>
          <a:p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1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r>
              <a:rPr lang="en-US" sz="2400" dirty="0" smtClean="0"/>
              <a:t>802.15.11 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en-US" sz="2000" dirty="0" smtClean="0"/>
              <a:t>General CSD Comment: </a:t>
            </a:r>
            <a:r>
              <a:rPr lang="en-US" sz="2000" b="0" dirty="0" smtClean="0"/>
              <a:t>When citing standards, add “IEEE </a:t>
            </a:r>
            <a:r>
              <a:rPr lang="en-US" sz="2000" b="0" dirty="0" err="1" smtClean="0"/>
              <a:t>std</a:t>
            </a:r>
            <a:r>
              <a:rPr lang="en-US" sz="2000" b="0" dirty="0" smtClean="0"/>
              <a:t>” throughout CSD.</a:t>
            </a:r>
          </a:p>
          <a:p>
            <a:endParaRPr lang="en-US" sz="2000" b="0" dirty="0" smtClean="0"/>
          </a:p>
          <a:p>
            <a:r>
              <a:rPr lang="en-US" sz="2000" dirty="0" smtClean="0"/>
              <a:t>CSD 1.2.3 Distinct Identity,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Consider including some of this to the need statement of the PAR to show the need for the project.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Typo “</a:t>
            </a:r>
            <a:r>
              <a:rPr lang="en-US" dirty="0" err="1" smtClean="0"/>
              <a:t>mutli</a:t>
            </a:r>
            <a:r>
              <a:rPr lang="en-US" dirty="0" smtClean="0"/>
              <a:t>” should be “multi”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Starting the statement  with “With the exception” seems an odd way to start a statement of Distinct Identity.  Suggest deleting the phrase.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Add “IEEE </a:t>
            </a:r>
            <a:r>
              <a:rPr lang="en-US" dirty="0" err="1" smtClean="0"/>
              <a:t>std</a:t>
            </a:r>
            <a:r>
              <a:rPr lang="en-US" dirty="0" smtClean="0"/>
              <a:t>” before 802.15.7 when referring to the standard, and add 802 before 15.7 when meaning 802.15.7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26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Responses From 802 WGs</a:t>
            </a:r>
            <a:endParaRPr lang="en-US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4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Report to 802.11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Move to accept 11-17/0253rx as the report from PAR Review SC for the March 2017 plenary.</a:t>
            </a:r>
          </a:p>
          <a:p>
            <a:endParaRPr lang="en-US" sz="2800" dirty="0" smtClean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</a:p>
          <a:p>
            <a:r>
              <a:rPr lang="en-US" dirty="0" smtClean="0"/>
              <a:t>Results: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 smtClean="0"/>
              <a:t>IEEE 802 PARs Under consideration Webpage:</a:t>
            </a:r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solidFill>
                  <a:schemeClr val="accent6"/>
                </a:solidFill>
                <a:hlinkClick r:id="rId3"/>
              </a:rPr>
              <a:t>http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://</a:t>
            </a:r>
            <a:r>
              <a:rPr lang="en-US" dirty="0" smtClean="0">
                <a:solidFill>
                  <a:schemeClr val="accent6"/>
                </a:solidFill>
                <a:hlinkClick r:id="rId3"/>
              </a:rPr>
              <a:t>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Minutes: </a:t>
            </a:r>
          </a:p>
          <a:p>
            <a:r>
              <a:rPr lang="en-US" dirty="0"/>
              <a:t>	</a:t>
            </a:r>
            <a:r>
              <a:rPr lang="en-US" sz="2000" dirty="0" smtClean="0"/>
              <a:t>Previous Plenary: 11-16/1486r0:</a:t>
            </a:r>
          </a:p>
          <a:p>
            <a:pPr lvl="2"/>
            <a:r>
              <a:rPr lang="en-US" dirty="0"/>
              <a:t>&lt;https://mentor.ieee.org/802.11/dcn/16/11-16-1486-00-0PAR-minutes-november-2016-session.docx&gt;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Current Meeting: 11-17/xxxxr0</a:t>
            </a:r>
          </a:p>
          <a:p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/>
              <a:t>&lt; 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http://ieee802.org/1/files/public/docs2016/cs-PAR-CSD-comments-and-resolution-1116-v02.pdf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http://ieee802.org/1/files/public/docs2016/cs-PAR-CSD-comments-and-resolution-1116-v02.pdf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Abstract-Snapshot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424936" cy="5184576"/>
          </a:xfrm>
          <a:ln/>
        </p:spPr>
        <p:txBody>
          <a:bodyPr>
            <a:normAutofit/>
          </a:bodyPr>
          <a:lstStyle/>
          <a:p>
            <a:r>
              <a:rPr lang="en-US" sz="2000" dirty="0" smtClean="0"/>
              <a:t>March 13-17, Vancouver, BC, Canada</a:t>
            </a:r>
          </a:p>
          <a:p>
            <a:endParaRPr lang="en-US" sz="9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PARs under consideration:</a:t>
            </a:r>
          </a:p>
          <a:p>
            <a:pPr lvl="1"/>
            <a:r>
              <a:rPr lang="en-US" sz="1800" b="1" dirty="0"/>
              <a:t>802.3ch</a:t>
            </a:r>
            <a:r>
              <a:rPr lang="en-US" sz="1800" dirty="0"/>
              <a:t> - Amendment: greater than 1 Gb/s Automotive Ethernet, </a:t>
            </a:r>
            <a:r>
              <a:rPr lang="en-US" sz="1800" dirty="0">
                <a:hlinkClick r:id="rId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4"/>
              </a:rPr>
              <a:t>CSD</a:t>
            </a:r>
            <a:endParaRPr lang="en-US" sz="1800" dirty="0"/>
          </a:p>
          <a:p>
            <a:pPr lvl="1"/>
            <a:r>
              <a:rPr lang="en-US" sz="1800" b="1" dirty="0"/>
              <a:t>802.11</a:t>
            </a:r>
            <a:r>
              <a:rPr lang="en-US" sz="1800" dirty="0"/>
              <a:t> - Standard Revision: </a:t>
            </a:r>
            <a:r>
              <a:rPr lang="en-US" sz="1800" dirty="0">
                <a:hlinkClick r:id="rId5"/>
              </a:rPr>
              <a:t>PAR</a:t>
            </a:r>
            <a:endParaRPr lang="en-US" sz="1800" dirty="0"/>
          </a:p>
          <a:p>
            <a:pPr lvl="1"/>
            <a:r>
              <a:rPr lang="en-US" sz="1800" b="1" dirty="0"/>
              <a:t>802.15.3f</a:t>
            </a:r>
            <a:r>
              <a:rPr lang="en-US" sz="1800" dirty="0"/>
              <a:t> - Amendment extending the millimeter wave Physical Layer (PHY) to use the 64 to 71 GHz spectrum, </a:t>
            </a:r>
            <a:r>
              <a:rPr lang="en-US" sz="1800" dirty="0">
                <a:hlinkClick r:id="rId6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7"/>
              </a:rPr>
              <a:t>CSD</a:t>
            </a:r>
            <a:endParaRPr lang="en-US" sz="1800" dirty="0"/>
          </a:p>
          <a:p>
            <a:pPr lvl="1"/>
            <a:r>
              <a:rPr lang="en-US" sz="1800" b="1" dirty="0"/>
              <a:t>802.15.4 </a:t>
            </a:r>
            <a:r>
              <a:rPr lang="en-US" sz="1800" dirty="0"/>
              <a:t> Standard Revision, </a:t>
            </a:r>
            <a:r>
              <a:rPr lang="en-US" sz="1800" dirty="0">
                <a:hlinkClick r:id="rId8"/>
              </a:rPr>
              <a:t>PAR</a:t>
            </a:r>
            <a:endParaRPr lang="en-US" sz="1800" dirty="0"/>
          </a:p>
          <a:p>
            <a:pPr lvl="1"/>
            <a:r>
              <a:rPr lang="en-US" sz="1800" b="1" dirty="0"/>
              <a:t>802.15.11</a:t>
            </a:r>
            <a:r>
              <a:rPr lang="en-US" sz="1800" dirty="0"/>
              <a:t> - Standard: Multi-Gigabit/s Optical Wireless Communications,  </a:t>
            </a:r>
            <a:r>
              <a:rPr lang="en-US" sz="1800" dirty="0">
                <a:hlinkClick r:id="rId9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0"/>
              </a:rPr>
              <a:t>CSD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Meeting times: Monday PM2, Tuesday AM2, Thursday AM2</a:t>
            </a:r>
            <a:endParaRPr lang="en-US" alt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06425"/>
            <a:ext cx="8229600" cy="878359"/>
          </a:xfrm>
        </p:spPr>
        <p:txBody>
          <a:bodyPr>
            <a:noAutofit/>
          </a:bodyPr>
          <a:lstStyle/>
          <a:p>
            <a:r>
              <a:rPr lang="en-US" altLang="en-US" sz="2800" dirty="0"/>
              <a:t>PAR </a:t>
            </a:r>
            <a:r>
              <a:rPr lang="en-US" altLang="en-US" sz="2800" dirty="0" smtClean="0"/>
              <a:t>Review SC </a:t>
            </a:r>
            <a:r>
              <a:rPr lang="en-US" altLang="en-US" sz="2800" dirty="0"/>
              <a:t>–  </a:t>
            </a:r>
            <a:r>
              <a:rPr lang="en-US" altLang="en-US" sz="2800" dirty="0" smtClean="0"/>
              <a:t>March 2017</a:t>
            </a:r>
            <a:br>
              <a:rPr lang="en-US" altLang="en-US" sz="2800" dirty="0" smtClean="0"/>
            </a:br>
            <a:r>
              <a:rPr lang="en-US" altLang="en-US" sz="2800" dirty="0" smtClean="0"/>
              <a:t>Chair</a:t>
            </a:r>
            <a:r>
              <a:rPr lang="en-US" altLang="en-US" sz="2800" dirty="0"/>
              <a:t>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04856" cy="4525963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dirty="0" smtClean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128315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Draft Agenda: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Previous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approve doc </a:t>
            </a:r>
            <a:r>
              <a:rPr lang="en-US" dirty="0" smtClean="0"/>
              <a:t>11-16/1486r0 </a:t>
            </a:r>
            <a:r>
              <a:rPr lang="en-US" dirty="0" smtClean="0"/>
              <a:t>&lt;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mentor.ieee.org/802.11/dcn/16/11-16-1486-00-0PAR-minutes-november-2016-session.docx</a:t>
            </a:r>
            <a:r>
              <a:rPr lang="en-US" dirty="0" smtClean="0"/>
              <a:t>&gt;  as the minutes for PAR Review SC from November 2016 Plenary in San Antonio.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Michael </a:t>
            </a:r>
            <a:r>
              <a:rPr lang="en-US" dirty="0" err="1" smtClean="0"/>
              <a:t>Montemurro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dirty="0" smtClean="0"/>
              <a:t>Andy Scott</a:t>
            </a:r>
            <a:endParaRPr lang="en-US" dirty="0" smtClean="0"/>
          </a:p>
          <a:p>
            <a:r>
              <a:rPr lang="en-US" dirty="0" smtClean="0"/>
              <a:t>Results</a:t>
            </a:r>
            <a:r>
              <a:rPr lang="en-US" dirty="0" smtClean="0"/>
              <a:t>: Unanimous Consent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</a:t>
            </a:r>
            <a:r>
              <a:rPr lang="en-US" cap="none" dirty="0" smtClean="0"/>
              <a:t>Review Comments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b="1" dirty="0" smtClean="0"/>
              <a:t>802.3ch</a:t>
            </a:r>
            <a:r>
              <a:rPr lang="en-US" sz="2400" dirty="0" smtClean="0"/>
              <a:t> - Amendment: greater than 1 Gb/s Automotive Ethernet, </a:t>
            </a:r>
            <a:r>
              <a:rPr lang="en-US" sz="2400" dirty="0" smtClean="0">
                <a:hlinkClick r:id="rId2"/>
              </a:rPr>
              <a:t>PAR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/>
              </a:rPr>
              <a:t>CSD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 lvl="0"/>
            <a:r>
              <a:rPr lang="en-US" sz="2000" dirty="0" smtClean="0"/>
              <a:t>2.1 Title – Change “Automotive” to Vehicular” or to be consistent, change all the “vehicular” to “automotive” in the PAR.</a:t>
            </a:r>
          </a:p>
          <a:p>
            <a:pPr lvl="0"/>
            <a:r>
              <a:rPr lang="en-US" sz="2000" dirty="0" smtClean="0"/>
              <a:t>5.5 Typo “G/bps” should be “Gb/s”</a:t>
            </a:r>
          </a:p>
          <a:p>
            <a:pPr lvl="0"/>
            <a:r>
              <a:rPr lang="en-US" sz="2000" dirty="0" smtClean="0"/>
              <a:t>5.5 suggest changing “legacy network” to “legacy vehicular network”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1.2.3 Broad Market Potential – first dashed item was initially confusing to naïve readers, may consider adding ““” or “,”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2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b="1" dirty="0" smtClean="0"/>
              <a:t>802.11</a:t>
            </a:r>
            <a:r>
              <a:rPr lang="en-US" sz="2400" dirty="0" smtClean="0"/>
              <a:t> - Standard Revision: </a:t>
            </a:r>
            <a:r>
              <a:rPr lang="en-US" sz="2400" dirty="0" smtClean="0">
                <a:hlinkClick r:id="rId2"/>
              </a:rPr>
              <a:t>PAR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200" dirty="0" smtClean="0"/>
              <a:t>Did not review.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43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000" b="1" dirty="0" smtClean="0"/>
              <a:t>802.15.3f</a:t>
            </a:r>
            <a:r>
              <a:rPr lang="en-US" sz="2000" dirty="0" smtClean="0"/>
              <a:t> - Amendment extending the millimeter wave Physical Layer (PHY) to use the 64 to 71 GHz spectrum, </a:t>
            </a:r>
            <a:r>
              <a:rPr lang="en-US" sz="2000" dirty="0" smtClean="0">
                <a:hlinkClick r:id="rId2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80919" cy="3896072"/>
          </a:xfrm>
        </p:spPr>
        <p:txBody>
          <a:bodyPr/>
          <a:lstStyle/>
          <a:p>
            <a:pPr lvl="0"/>
            <a:r>
              <a:rPr lang="en-US" sz="2000" dirty="0" smtClean="0"/>
              <a:t>4.3: </a:t>
            </a:r>
            <a:r>
              <a:rPr lang="en-US" sz="2000" b="0" dirty="0" smtClean="0"/>
              <a:t>Typically the minimum for the time between 4.2 and 4.3 is 6 months (see instruction notes).  Is there justification for the shorter time? If not suggest 6 months minimum.</a:t>
            </a:r>
          </a:p>
          <a:p>
            <a:pPr lvl="0"/>
            <a:r>
              <a:rPr lang="en-US" sz="2000" dirty="0" smtClean="0"/>
              <a:t>5.2b/5.5: </a:t>
            </a:r>
            <a:r>
              <a:rPr lang="en-US" sz="2000" b="0" dirty="0" smtClean="0"/>
              <a:t>Is the Channelization plan consistent with existing plan (ITU adopted M.2003-1)?</a:t>
            </a:r>
          </a:p>
          <a:p>
            <a:pPr lvl="1"/>
            <a:r>
              <a:rPr lang="en-US" dirty="0" smtClean="0"/>
              <a:t>Concern that deviation from the agreed channel plan will cause bifurcation in the industry.</a:t>
            </a:r>
          </a:p>
          <a:p>
            <a:pPr lvl="0"/>
            <a:endParaRPr lang="en-US" sz="2000" b="0" dirty="0" smtClean="0"/>
          </a:p>
          <a:p>
            <a:pPr lvl="0"/>
            <a:r>
              <a:rPr lang="en-US" sz="2000" dirty="0" smtClean="0"/>
              <a:t>5.5</a:t>
            </a:r>
            <a:r>
              <a:rPr lang="en-US" sz="2000" b="0" dirty="0" smtClean="0"/>
              <a:t> Need for the project should indicate the benefit of what the amendment will accomplish.  What is the market need for extension of the band?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3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856538" cy="510951"/>
          </a:xfrm>
        </p:spPr>
        <p:txBody>
          <a:bodyPr/>
          <a:lstStyle/>
          <a:p>
            <a:r>
              <a:rPr lang="en-US" sz="2400" dirty="0" smtClean="0"/>
              <a:t>802.15.3f PAR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9"/>
            <a:ext cx="7856538" cy="5134643"/>
          </a:xfrm>
        </p:spPr>
        <p:txBody>
          <a:bodyPr/>
          <a:lstStyle/>
          <a:p>
            <a:r>
              <a:rPr lang="en-US" sz="2000" dirty="0"/>
              <a:t>5.2b: </a:t>
            </a:r>
            <a:r>
              <a:rPr lang="en-US" sz="2000" b="0" dirty="0"/>
              <a:t>Beside channelization, other parameters should be considered, </a:t>
            </a:r>
            <a:r>
              <a:rPr lang="en-US" sz="2000" b="0" dirty="0" err="1"/>
              <a:t>i.e</a:t>
            </a:r>
            <a:r>
              <a:rPr lang="en-US" sz="2000" b="0" dirty="0"/>
              <a:t> power (EIRP), </a:t>
            </a:r>
            <a:r>
              <a:rPr lang="en-US" sz="2000" b="0" dirty="0" smtClean="0"/>
              <a:t>beam-width</a:t>
            </a:r>
            <a:r>
              <a:rPr lang="en-US" sz="2000" b="0" dirty="0"/>
              <a:t>.  Please include the constraints for parameters for these other parameters.</a:t>
            </a:r>
          </a:p>
          <a:p>
            <a:pPr lvl="1"/>
            <a:r>
              <a:rPr lang="en-US" b="0" dirty="0" smtClean="0"/>
              <a:t>A Suggested change:</a:t>
            </a:r>
          </a:p>
          <a:p>
            <a:pPr lvl="1"/>
            <a:r>
              <a:rPr lang="en-US" dirty="0" smtClean="0"/>
              <a:t>“This amendment extends </a:t>
            </a:r>
            <a:r>
              <a:rPr lang="en-US" dirty="0"/>
              <a:t>the RF channelization of the millimeter wave PHY to allow for use of the spectrum from 64 to 71 </a:t>
            </a:r>
            <a:r>
              <a:rPr lang="en-US" dirty="0" smtClean="0"/>
              <a:t>GHz, including power and antenna constraints.”</a:t>
            </a:r>
          </a:p>
          <a:p>
            <a:pPr lvl="1"/>
            <a:endParaRPr lang="en-US" dirty="0" smtClean="0"/>
          </a:p>
          <a:p>
            <a:r>
              <a:rPr lang="en-US" sz="2000" dirty="0" smtClean="0"/>
              <a:t>7.1 Similar Scope </a:t>
            </a:r>
            <a:r>
              <a:rPr lang="en-US" sz="2000" b="0" dirty="0" smtClean="0"/>
              <a:t>– please add 802.11 </a:t>
            </a:r>
            <a:r>
              <a:rPr lang="en-US" sz="2000" b="0" dirty="0" err="1" smtClean="0"/>
              <a:t>TGay</a:t>
            </a:r>
            <a:endParaRPr lang="en-US" sz="2000" b="0" dirty="0" smtClean="0"/>
          </a:p>
          <a:p>
            <a:endParaRPr lang="en-US" sz="2000" b="0" dirty="0" smtClean="0"/>
          </a:p>
          <a:p>
            <a:r>
              <a:rPr lang="en-US" sz="2000" dirty="0" smtClean="0"/>
              <a:t>A General Comment: </a:t>
            </a:r>
            <a:r>
              <a:rPr lang="en-US" sz="2000" b="0" dirty="0" smtClean="0"/>
              <a:t>The current channelization has the last channel at 65Ghz in the 802.15.3 standard, are you changing the 57-64 GHz channels? If not, would changing this to state “65Ghz to 71Ghz”?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86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14739</TotalTime>
  <Words>1337</Words>
  <Application>Microsoft Office PowerPoint</Application>
  <PresentationFormat>On-screen Show (4:3)</PresentationFormat>
  <Paragraphs>203</Paragraphs>
  <Slides>19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 Unicode MS</vt:lpstr>
      <vt:lpstr>MS Gothic</vt:lpstr>
      <vt:lpstr>Arial</vt:lpstr>
      <vt:lpstr>Times New Roman</vt:lpstr>
      <vt:lpstr>802-11 Theme</vt:lpstr>
      <vt:lpstr>Document</vt:lpstr>
      <vt:lpstr>PAR Review - Meeting Agenda and Comment slides - Vancouver 2017</vt:lpstr>
      <vt:lpstr>Abstract-Snapshot</vt:lpstr>
      <vt:lpstr>PAR Review SC –  March 2017 Chair: Jon Rosdahl</vt:lpstr>
      <vt:lpstr>Motion to Approve Previous Minutes</vt:lpstr>
      <vt:lpstr>Par Review Comments</vt:lpstr>
      <vt:lpstr>802.3ch - Amendment: greater than 1 Gb/s Automotive Ethernet, PAR and CSD</vt:lpstr>
      <vt:lpstr>802.11 - Standard Revision: PAR</vt:lpstr>
      <vt:lpstr>802.15.3f - Amendment extending the millimeter wave Physical Layer (PHY) to use the 64 to 71 GHz spectrum, PAR and CSD</vt:lpstr>
      <vt:lpstr>802.15.3f PAR</vt:lpstr>
      <vt:lpstr>802.15.3f CSD</vt:lpstr>
      <vt:lpstr>802.15.3f CSD comments</vt:lpstr>
      <vt:lpstr>802.15.3f CSD</vt:lpstr>
      <vt:lpstr>802.15.4  Standard Revision, PAR</vt:lpstr>
      <vt:lpstr>802.15.11 - Standard: Multi-Gigabit/s Optical Wireless Communications,  PAR and CSD</vt:lpstr>
      <vt:lpstr>802.15.11 CSD</vt:lpstr>
      <vt:lpstr>Responses From 802 WGs</vt:lpstr>
      <vt:lpstr>Final Report to 802.11</vt:lpstr>
      <vt:lpstr>Motion To Approve Report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- Meeting Agenda and Comment slides - Vancouver - 2017</dc:title>
  <dc:subject>March 2017</dc:subject>
  <dc:creator>Jon Rosdahl</dc:creator>
  <cp:keywords>Agenda and Meeting Slides</cp:keywords>
  <dc:description>Jon Rosdahl (Qualcomm)</dc:description>
  <cp:lastModifiedBy>Jon Rosdahl</cp:lastModifiedBy>
  <cp:revision>146</cp:revision>
  <cp:lastPrinted>1601-01-01T00:00:00Z</cp:lastPrinted>
  <dcterms:created xsi:type="dcterms:W3CDTF">2014-04-14T10:59:07Z</dcterms:created>
  <dcterms:modified xsi:type="dcterms:W3CDTF">2017-03-14T19:14:23Z</dcterms:modified>
  <cp:category>Agenda, Report</cp:category>
</cp:coreProperties>
</file>