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4" r:id="rId4"/>
    <p:sldId id="277" r:id="rId5"/>
    <p:sldId id="275" r:id="rId6"/>
    <p:sldId id="276" r:id="rId7"/>
    <p:sldId id="284" r:id="rId8"/>
    <p:sldId id="28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502" autoAdjust="0"/>
  </p:normalViewPr>
  <p:slideViewPr>
    <p:cSldViewPr>
      <p:cViewPr varScale="1">
        <p:scale>
          <a:sx n="65" d="100"/>
          <a:sy n="65" d="100"/>
        </p:scale>
        <p:origin x="84" y="114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Document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802-11-17/0253r0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(Qualcomm)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Jon Rosdahl, (Qualcomm)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2017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Jon Rosdahl, (Qualcomm)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11-17-0253r0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106-01-0000-802-15-4-par-revision-d.pdf" TargetMode="External"/><Relationship Id="rId3" Type="http://schemas.openxmlformats.org/officeDocument/2006/relationships/hyperlink" Target="https://mentor.ieee.org/802-ec/dcn/17/ec-17-0008-00-00EC-ieee-p802-3ch-draft-par.pdf" TargetMode="External"/><Relationship Id="rId7" Type="http://schemas.openxmlformats.org/officeDocument/2006/relationships/hyperlink" Target="https://mentor.ieee.org/802.15/dcn/17/15-17-0049-00-0000-csd-amendment-for-use-of-the-64-71-ghz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cn/17/15-17-0055-01-0000-draft-par-amendment-for-use-of-the-64-71-ghz.pdf" TargetMode="External"/><Relationship Id="rId5" Type="http://schemas.openxmlformats.org/officeDocument/2006/relationships/hyperlink" Target="https://mentor.ieee.org/802.11/dcn/17/11-17-0004-01-0000-revision-par-proposal-tgmd.doc" TargetMode="External"/><Relationship Id="rId10" Type="http://schemas.openxmlformats.org/officeDocument/2006/relationships/hyperlink" Target="https://mentor.ieee.org/802.15/dcn/17/15-17-0075-00-0000-multi-gigabit-owc-csd.docx" TargetMode="External"/><Relationship Id="rId4" Type="http://schemas.openxmlformats.org/officeDocument/2006/relationships/hyperlink" Target="https://mentor.ieee.org/802-ec/dcn/17/ec-17-0009-00-00EC-ieee-p802-3ch-draft-csd.pdf" TargetMode="External"/><Relationship Id="rId9" Type="http://schemas.openxmlformats.org/officeDocument/2006/relationships/hyperlink" Target="https://mentor.ieee.org/802.15/dcn/17/15-17-0076-01-0000-multi-gigabit-owc-par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86-00-0PAR-minutes-november-2016-ses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org/1/files/public/docs2016/cs-PAR-CSD-comments-and-resolution-1116-v0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- Meeting Agenda and Comment slides - Vancouver 2017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7694" y="16224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533400" y="2590800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7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24936" cy="5184576"/>
          </a:xfrm>
          <a:ln/>
        </p:spPr>
        <p:txBody>
          <a:bodyPr>
            <a:normAutofit/>
          </a:bodyPr>
          <a:lstStyle/>
          <a:p>
            <a:r>
              <a:rPr lang="en-US" sz="2000" dirty="0" smtClean="0"/>
              <a:t>March 13-17, Vancouver, BC, Canada</a:t>
            </a:r>
          </a:p>
          <a:p>
            <a:endParaRPr lang="en-US" sz="9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PARs under consideration:</a:t>
            </a:r>
          </a:p>
          <a:p>
            <a:pPr lvl="1"/>
            <a:r>
              <a:rPr lang="en-US" sz="1800" b="1" dirty="0"/>
              <a:t>802.3ch</a:t>
            </a:r>
            <a:r>
              <a:rPr lang="en-US" sz="1800" dirty="0"/>
              <a:t> - Amendment: greater than 1 Gb/s Automotive Ethernet,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endParaRPr lang="en-US" sz="1800" dirty="0"/>
          </a:p>
          <a:p>
            <a:pPr lvl="1"/>
            <a:r>
              <a:rPr lang="en-US" sz="1800" b="1" dirty="0"/>
              <a:t>802.11</a:t>
            </a:r>
            <a:r>
              <a:rPr lang="en-US" sz="1800" dirty="0"/>
              <a:t> - Standard Revision: </a:t>
            </a:r>
            <a:r>
              <a:rPr lang="en-US" sz="1800" dirty="0">
                <a:hlinkClick r:id="rId5"/>
              </a:rPr>
              <a:t>PAR</a:t>
            </a:r>
            <a:endParaRPr lang="en-US" sz="1800" dirty="0"/>
          </a:p>
          <a:p>
            <a:pPr lvl="1"/>
            <a:r>
              <a:rPr lang="en-US" sz="1800" b="1" dirty="0"/>
              <a:t>802.15.3f</a:t>
            </a:r>
            <a:r>
              <a:rPr lang="en-US" sz="1800" dirty="0"/>
              <a:t> - Amendment extending the millimeter wave Physical Layer (PHY) to use the 64 to 71 GHz spectrum, </a:t>
            </a:r>
            <a:r>
              <a:rPr lang="en-US" sz="1800" dirty="0">
                <a:hlinkClick r:id="rId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</a:t>
            </a:r>
            <a:endParaRPr lang="en-US" sz="1800" dirty="0"/>
          </a:p>
          <a:p>
            <a:pPr lvl="1"/>
            <a:r>
              <a:rPr lang="en-US" sz="1800" b="1" dirty="0"/>
              <a:t>802.15.4 </a:t>
            </a:r>
            <a:r>
              <a:rPr lang="en-US" sz="1800" dirty="0"/>
              <a:t> Standard Revision, </a:t>
            </a:r>
            <a:r>
              <a:rPr lang="en-US" sz="1800" dirty="0">
                <a:hlinkClick r:id="rId8"/>
              </a:rPr>
              <a:t>PAR</a:t>
            </a:r>
            <a:endParaRPr lang="en-US" sz="1800" dirty="0"/>
          </a:p>
          <a:p>
            <a:pPr lvl="1"/>
            <a:r>
              <a:rPr lang="en-US" sz="1800" b="1" dirty="0"/>
              <a:t>802.15.11</a:t>
            </a:r>
            <a:r>
              <a:rPr lang="en-US" sz="1800" dirty="0"/>
              <a:t> - Standard: Multi-Gigabit/s Optical Wireless Communications,  </a:t>
            </a:r>
            <a:r>
              <a:rPr lang="en-US" sz="1800" dirty="0">
                <a:hlinkClick r:id="rId9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0"/>
              </a:rPr>
              <a:t>CSD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Meeting times: Monday PM2, Tuesday AM2, Thursday AM2</a:t>
            </a:r>
            <a:endParaRPr lang="en-US" alt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06425"/>
            <a:ext cx="8229600" cy="878359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PAR </a:t>
            </a:r>
            <a:r>
              <a:rPr lang="en-US" altLang="en-US" sz="2800" dirty="0" smtClean="0"/>
              <a:t>Review SC </a:t>
            </a:r>
            <a:r>
              <a:rPr lang="en-US" altLang="en-US" sz="2800" dirty="0"/>
              <a:t>–  </a:t>
            </a:r>
            <a:r>
              <a:rPr lang="en-US" altLang="en-US" sz="2800" dirty="0" smtClean="0"/>
              <a:t>March 2017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Chair</a:t>
            </a:r>
            <a:r>
              <a:rPr lang="en-US" altLang="en-US" sz="2800" dirty="0"/>
              <a:t>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04856" cy="4525963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283159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 Agenda: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Previous Minutes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 doc 11-16/0986r0 </a:t>
            </a:r>
            <a:r>
              <a:rPr lang="en-US" dirty="0" smtClean="0"/>
              <a:t>&lt;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mentor.ieee.org/802.11/dcn/16/11-16-1486-00-0PAR-minutes-november-2016-session.docx</a:t>
            </a:r>
            <a:r>
              <a:rPr lang="en-US" dirty="0" smtClean="0"/>
              <a:t>&gt;  </a:t>
            </a:r>
            <a:r>
              <a:rPr lang="en-US" dirty="0" smtClean="0"/>
              <a:t>as the minutes for PAR Review SC from </a:t>
            </a:r>
            <a:r>
              <a:rPr lang="en-US" dirty="0" smtClean="0"/>
              <a:t>November 2016 </a:t>
            </a:r>
            <a:r>
              <a:rPr lang="en-US" dirty="0" smtClean="0"/>
              <a:t>Plenary in San </a:t>
            </a:r>
            <a:r>
              <a:rPr lang="en-US" dirty="0" smtClean="0"/>
              <a:t>Antonio.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endParaRPr lang="en-US" dirty="0" smtClean="0"/>
          </a:p>
          <a:p>
            <a:r>
              <a:rPr lang="en-US" dirty="0" smtClean="0"/>
              <a:t>Results: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</a:t>
            </a:r>
            <a:r>
              <a:rPr lang="en-US" cap="none" dirty="0" smtClean="0"/>
              <a:t>Review Comments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Responses From 802 WGs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4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Report to 802.11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Move to accept </a:t>
            </a:r>
            <a:r>
              <a:rPr lang="en-US" sz="2800" dirty="0" smtClean="0"/>
              <a:t>11-17/0253rx </a:t>
            </a:r>
            <a:r>
              <a:rPr lang="en-US" sz="2800" dirty="0" smtClean="0"/>
              <a:t>as the report from PAR Review SC for the </a:t>
            </a:r>
            <a:r>
              <a:rPr lang="en-US" sz="2800" dirty="0" smtClean="0"/>
              <a:t>March 2017 </a:t>
            </a:r>
            <a:r>
              <a:rPr lang="en-US" sz="2800" dirty="0" smtClean="0"/>
              <a:t>plenary.</a:t>
            </a:r>
          </a:p>
          <a:p>
            <a:endParaRPr lang="en-US" sz="2800" dirty="0" smtClean="0"/>
          </a:p>
          <a:p>
            <a:r>
              <a:rPr lang="en-US" dirty="0" smtClean="0"/>
              <a:t>Moved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  <a:endParaRPr lang="en-US" dirty="0" smtClean="0"/>
          </a:p>
          <a:p>
            <a:r>
              <a:rPr lang="en-US" dirty="0" smtClean="0"/>
              <a:t>Results: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IEEE 802 PARs Under consideration Webpage: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http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://</a:t>
            </a:r>
            <a:r>
              <a:rPr lang="en-US" dirty="0" smtClean="0">
                <a:solidFill>
                  <a:schemeClr val="accent6"/>
                </a:solidFill>
                <a:hlinkClick r:id="rId3"/>
              </a:rPr>
              <a:t>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Minutes: </a:t>
            </a:r>
          </a:p>
          <a:p>
            <a:r>
              <a:rPr lang="en-US" dirty="0"/>
              <a:t>	</a:t>
            </a:r>
            <a:r>
              <a:rPr lang="en-US" sz="2000" dirty="0" smtClean="0"/>
              <a:t>Previous Plenary: </a:t>
            </a:r>
            <a:r>
              <a:rPr lang="en-US" sz="2000" dirty="0" smtClean="0"/>
              <a:t>11-16/1486r0:</a:t>
            </a:r>
            <a:endParaRPr lang="en-US" sz="2000" dirty="0" smtClean="0"/>
          </a:p>
          <a:p>
            <a:pPr lvl="2"/>
            <a:r>
              <a:rPr lang="en-US" dirty="0"/>
              <a:t>&lt;https://mentor.ieee.org/802.11/dcn/16/11-16-1486-00-0PAR-minutes-november-2016-session.docx&gt;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Current Meeting: </a:t>
            </a:r>
            <a:r>
              <a:rPr lang="en-US" dirty="0" smtClean="0"/>
              <a:t>11-17/xxxxr0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/>
              <a:t>&lt; 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http://ieee802.org/1/files/public/docs2016/cs-PAR-CSD-comments-and-resolution-1116-v02.pdf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http://ieee802.org/1/files/public/docs2016/cs-PAR-CSD-comments-and-resolution-1116-v02.pdf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13529</TotalTime>
  <Words>382</Words>
  <Application>Microsoft Office PowerPoint</Application>
  <PresentationFormat>On-screen Show (4:3)</PresentationFormat>
  <Paragraphs>103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- Meeting Agenda and Comment slides - Vancouver 2017</vt:lpstr>
      <vt:lpstr>Abstract-Snapshot</vt:lpstr>
      <vt:lpstr>PAR Review SC –  March 2017 Chair: Jon Rosdahl</vt:lpstr>
      <vt:lpstr>Motion to Approve Previous Minutes</vt:lpstr>
      <vt:lpstr>Par Review Comments</vt:lpstr>
      <vt:lpstr>Responses From 802 WGs</vt:lpstr>
      <vt:lpstr>Final Report to 802.11</vt:lpstr>
      <vt:lpstr>Motion To Approve Report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- Meeting Agenda and Comment slides - Vancouver - 2017</dc:title>
  <dc:subject>March 2017</dc:subject>
  <dc:creator>Jon Rosdahl</dc:creator>
  <cp:keywords>Agenda and Meeting Slides</cp:keywords>
  <dc:description>Jon Rosdahl (Qualcomm)</dc:description>
  <cp:lastModifiedBy>Rosdahl, Jon</cp:lastModifiedBy>
  <cp:revision>124</cp:revision>
  <cp:lastPrinted>1601-01-01T00:00:00Z</cp:lastPrinted>
  <dcterms:created xsi:type="dcterms:W3CDTF">2014-04-14T10:59:07Z</dcterms:created>
  <dcterms:modified xsi:type="dcterms:W3CDTF">2017-02-19T14:33:22Z</dcterms:modified>
  <cp:category>Agenda, Report</cp:category>
</cp:coreProperties>
</file>