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448" r:id="rId2"/>
    <p:sldId id="449" r:id="rId3"/>
    <p:sldId id="602" r:id="rId4"/>
    <p:sldId id="604" r:id="rId5"/>
    <p:sldId id="589" r:id="rId6"/>
    <p:sldId id="612" r:id="rId7"/>
    <p:sldId id="590" r:id="rId8"/>
    <p:sldId id="458" r:id="rId9"/>
    <p:sldId id="592" r:id="rId10"/>
    <p:sldId id="591" r:id="rId11"/>
    <p:sldId id="613" r:id="rId12"/>
    <p:sldId id="614" r:id="rId13"/>
    <p:sldId id="615" r:id="rId14"/>
    <p:sldId id="611" r:id="rId15"/>
  </p:sldIdLst>
  <p:sldSz cx="9144000" cy="6858000" type="screen4x3"/>
  <p:notesSz cx="6934200" cy="9280525"/>
  <p:custDataLst>
    <p:tags r:id="rId18"/>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9440" autoAdjust="0"/>
  </p:normalViewPr>
  <p:slideViewPr>
    <p:cSldViewPr>
      <p:cViewPr varScale="1">
        <p:scale>
          <a:sx n="83" d="100"/>
          <a:sy n="83" d="100"/>
        </p:scale>
        <p:origin x="-1339"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515" y="-42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March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zh-CN" sz="1200" dirty="0" smtClean="0"/>
              <a:t>unanimous consent </a:t>
            </a:r>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14</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March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802.11-17/0222r2</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2017-03-14</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March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Wednesday, March 15, 2017 13:30 – 15:30</a:t>
            </a:r>
          </a:p>
          <a:p>
            <a:pPr lvl="1">
              <a:lnSpc>
                <a:spcPct val="90000"/>
              </a:lnSpc>
            </a:pPr>
            <a:r>
              <a:rPr lang="en-US" altLang="zh-CN" sz="2000" dirty="0" smtClean="0"/>
              <a:t>Cancelled</a:t>
            </a:r>
          </a:p>
          <a:p>
            <a:pPr>
              <a:lnSpc>
                <a:spcPct val="90000"/>
              </a:lnSpc>
            </a:pPr>
            <a:r>
              <a:rPr lang="en-US" altLang="zh-CN" sz="2400" dirty="0" smtClean="0"/>
              <a:t>Thursday, March 16, 2017</a:t>
            </a:r>
            <a:r>
              <a:rPr lang="en-US" altLang="zh-CN" sz="2000" dirty="0" smtClean="0"/>
              <a:t> </a:t>
            </a:r>
            <a:r>
              <a:rPr lang="en-US" altLang="zh-CN" sz="2400" dirty="0" smtClean="0"/>
              <a:t> 13:30 </a:t>
            </a:r>
            <a:r>
              <a:rPr lang="en-US" altLang="zh-CN" sz="2400" dirty="0"/>
              <a:t>– </a:t>
            </a:r>
            <a:r>
              <a:rPr lang="en-US" altLang="zh-CN" sz="2400" dirty="0" smtClean="0"/>
              <a:t>15:30</a:t>
            </a:r>
            <a:endParaRPr lang="en-US" altLang="zh-CN" sz="2000" dirty="0"/>
          </a:p>
          <a:p>
            <a:pPr lvl="1">
              <a:lnSpc>
                <a:spcPct val="90000"/>
              </a:lnSpc>
            </a:pPr>
            <a:r>
              <a:rPr lang="en-US" altLang="zh-CN" sz="2000" dirty="0" smtClean="0">
                <a:cs typeface="Arial" panose="020B0604020202020204" pitchFamily="34" charset="0"/>
              </a:rPr>
              <a:t>Discussion on unconditional Sponsor Ballot Initial</a:t>
            </a:r>
          </a:p>
          <a:p>
            <a:pPr lvl="1">
              <a:lnSpc>
                <a:spcPct val="90000"/>
              </a:lnSpc>
            </a:pPr>
            <a:r>
              <a:rPr lang="en-US" altLang="zh-CN" sz="2000" dirty="0" smtClean="0"/>
              <a:t>Approve </a:t>
            </a:r>
            <a:r>
              <a:rPr lang="en-US" altLang="zh-CN" sz="2000" dirty="0" err="1" smtClean="0"/>
              <a:t>TGaj</a:t>
            </a:r>
            <a:r>
              <a:rPr lang="en-US" altLang="zh-CN" sz="2000" dirty="0" smtClean="0"/>
              <a:t> 5C document</a:t>
            </a:r>
          </a:p>
          <a:p>
            <a:pPr lvl="2">
              <a:lnSpc>
                <a:spcPct val="90000"/>
              </a:lnSpc>
            </a:pPr>
            <a:r>
              <a:rPr lang="en-US" altLang="zh-CN" sz="1800" dirty="0" smtClean="0">
                <a:solidFill>
                  <a:srgbClr val="000000"/>
                </a:solidFill>
              </a:rPr>
              <a:t>11-12/0141r7 – </a:t>
            </a:r>
            <a:r>
              <a:rPr lang="en-US" altLang="zh-CN" sz="1800" dirty="0" err="1" smtClean="0">
                <a:solidFill>
                  <a:srgbClr val="000000"/>
                </a:solidFill>
              </a:rPr>
              <a:t>TGaj</a:t>
            </a:r>
            <a:r>
              <a:rPr lang="en-US" altLang="zh-CN" sz="1800" dirty="0" smtClean="0">
                <a:solidFill>
                  <a:srgbClr val="000000"/>
                </a:solidFill>
              </a:rPr>
              <a:t> 5C</a:t>
            </a:r>
          </a:p>
          <a:p>
            <a:pPr lvl="1">
              <a:lnSpc>
                <a:spcPct val="90000"/>
              </a:lnSpc>
            </a:pPr>
            <a:r>
              <a:rPr lang="en-US" altLang="zh-CN" sz="2000" dirty="0" smtClean="0"/>
              <a:t>Approve the report to EC for sponsor ballot</a:t>
            </a:r>
          </a:p>
          <a:p>
            <a:pPr lvl="2">
              <a:lnSpc>
                <a:spcPct val="90000"/>
              </a:lnSpc>
            </a:pPr>
            <a:r>
              <a:rPr lang="en-US" sz="1800" dirty="0" smtClean="0">
                <a:solidFill>
                  <a:srgbClr val="000000"/>
                </a:solidFill>
              </a:rPr>
              <a:t>11-17/0393r0 - P802.11aj report to EC on conditional approval for sponsor ballot</a:t>
            </a:r>
            <a:endParaRPr lang="en-US" altLang="zh-CN" sz="2000" dirty="0" smtClean="0"/>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May 2017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March 14, 2017 8:00 – 10:00</a:t>
            </a:r>
            <a:endParaRPr lang="en-US" altLang="zh-CN" sz="2400" dirty="0" smtClean="0">
              <a:sym typeface="Wingdings" panose="05000000000000000000" pitchFamily="2" charset="2"/>
            </a:endParaRPr>
          </a:p>
          <a:p>
            <a:pPr lvl="1"/>
            <a:r>
              <a:rPr lang="en-US" altLang="zh-CN" sz="2000" dirty="0" smtClean="0"/>
              <a:t>Approve the meeting minutes in January meeting</a:t>
            </a:r>
          </a:p>
          <a:p>
            <a:pPr lvl="2">
              <a:lnSpc>
                <a:spcPct val="90000"/>
              </a:lnSpc>
            </a:pPr>
            <a:r>
              <a:rPr lang="en-US" altLang="zh-CN" dirty="0" smtClean="0"/>
              <a:t>11-17/0086r0 - </a:t>
            </a:r>
            <a:r>
              <a:rPr lang="en-US" dirty="0" err="1" smtClean="0"/>
              <a:t>TGaj</a:t>
            </a:r>
            <a:r>
              <a:rPr lang="en-US" dirty="0" smtClean="0"/>
              <a:t> Interim Meeting Minutes-January-2017-Atlanta-USA</a:t>
            </a:r>
            <a:endParaRPr lang="en-US" altLang="zh-CN" sz="2000" dirty="0" smtClean="0"/>
          </a:p>
          <a:p>
            <a:pPr lvl="1"/>
            <a:r>
              <a:rPr lang="en-US" altLang="zh-CN" sz="2000" dirty="0" err="1" smtClean="0"/>
              <a:t>TGaj</a:t>
            </a:r>
            <a:r>
              <a:rPr lang="en-US" altLang="zh-CN" sz="2000" dirty="0" smtClean="0"/>
              <a:t> Editor Report</a:t>
            </a:r>
          </a:p>
          <a:p>
            <a:pPr lvl="2">
              <a:lnSpc>
                <a:spcPct val="90000"/>
              </a:lnSpc>
            </a:pPr>
            <a:r>
              <a:rPr lang="en-US" sz="1800" dirty="0" smtClean="0">
                <a:solidFill>
                  <a:srgbClr val="000000"/>
                </a:solidFill>
              </a:rPr>
              <a:t>11-17/0392r0 - </a:t>
            </a:r>
            <a:r>
              <a:rPr lang="en-US" sz="1800" dirty="0" err="1" smtClean="0">
                <a:solidFill>
                  <a:srgbClr val="000000"/>
                </a:solidFill>
              </a:rPr>
              <a:t>TGaj</a:t>
            </a:r>
            <a:r>
              <a:rPr lang="en-US" sz="1800" dirty="0" smtClean="0">
                <a:solidFill>
                  <a:srgbClr val="000000"/>
                </a:solidFill>
              </a:rPr>
              <a:t> editor report for LB228</a:t>
            </a:r>
            <a:endParaRPr lang="en-US" altLang="zh-CN" sz="1800" dirty="0" smtClean="0"/>
          </a:p>
          <a:p>
            <a:pPr lvl="1"/>
            <a:r>
              <a:rPr lang="en-US" sz="2000" dirty="0" err="1" smtClean="0"/>
              <a:t>TGaj</a:t>
            </a:r>
            <a:r>
              <a:rPr lang="en-US" sz="2000" dirty="0" smtClean="0"/>
              <a:t> comments database</a:t>
            </a:r>
          </a:p>
          <a:p>
            <a:pPr lvl="2">
              <a:lnSpc>
                <a:spcPct val="90000"/>
              </a:lnSpc>
            </a:pPr>
            <a:r>
              <a:rPr lang="en-US" sz="1800" dirty="0" smtClean="0">
                <a:solidFill>
                  <a:srgbClr val="000000"/>
                </a:solidFill>
              </a:rPr>
              <a:t>11-17/0390r0 -  LB228 comment database</a:t>
            </a:r>
          </a:p>
          <a:p>
            <a:pPr lvl="1">
              <a:lnSpc>
                <a:spcPct val="90000"/>
              </a:lnSpc>
            </a:pPr>
            <a:r>
              <a:rPr lang="en-US" sz="2000" dirty="0" smtClean="0"/>
              <a:t>Resolution for comments received from 4</a:t>
            </a:r>
            <a:r>
              <a:rPr lang="en-US" sz="2000" baseline="30000" dirty="0" smtClean="0"/>
              <a:t>th</a:t>
            </a:r>
            <a:r>
              <a:rPr lang="en-US" sz="2000" dirty="0" smtClean="0"/>
              <a:t> recirculation </a:t>
            </a:r>
          </a:p>
          <a:p>
            <a:pPr lvl="2">
              <a:lnSpc>
                <a:spcPct val="90000"/>
              </a:lnSpc>
            </a:pPr>
            <a:r>
              <a:rPr lang="en-US" sz="1800" dirty="0" smtClean="0">
                <a:solidFill>
                  <a:srgbClr val="000000"/>
                </a:solidFill>
              </a:rPr>
              <a:t>11-17/0460r1 - </a:t>
            </a:r>
            <a:r>
              <a:rPr lang="en-US" sz="1800" dirty="0" smtClean="0"/>
              <a:t>Proposed resolutions-for-701-11aj-lb228</a:t>
            </a:r>
          </a:p>
          <a:p>
            <a:pPr lvl="1">
              <a:lnSpc>
                <a:spcPct val="90000"/>
              </a:lnSpc>
            </a:pPr>
            <a:r>
              <a:rPr lang="en-US" sz="2000" dirty="0" smtClean="0"/>
              <a:t>Motion to approve the comment resolution </a:t>
            </a:r>
          </a:p>
          <a:p>
            <a:pPr lvl="1">
              <a:lnSpc>
                <a:spcPct val="90000"/>
              </a:lnSpc>
            </a:pPr>
            <a:r>
              <a:rPr lang="en-US" sz="2000" dirty="0" smtClean="0"/>
              <a:t>Review </a:t>
            </a:r>
            <a:r>
              <a:rPr lang="en-US" sz="2000" dirty="0" err="1" smtClean="0"/>
              <a:t>TGaj</a:t>
            </a:r>
            <a:r>
              <a:rPr lang="en-US" sz="2000" dirty="0" smtClean="0"/>
              <a:t> Report to EC for sponsor ballot</a:t>
            </a: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err="1" smtClean="0"/>
              <a:t>TGaj</a:t>
            </a:r>
            <a:r>
              <a:rPr lang="en-US" altLang="zh-CN" sz="2400" dirty="0" smtClean="0"/>
              <a:t> Interim Meeting Minutes January 2017, Atlanta USA </a:t>
            </a:r>
          </a:p>
          <a:p>
            <a:pPr>
              <a:buNone/>
            </a:pPr>
            <a:r>
              <a:rPr lang="en-US" altLang="zh-CN" sz="2400" dirty="0" smtClean="0"/>
              <a:t>     (11-17/0086r0)</a:t>
            </a:r>
          </a:p>
          <a:p>
            <a:endParaRPr lang="en-US" altLang="zh-CN" sz="2400" dirty="0" smtClean="0"/>
          </a:p>
          <a:p>
            <a:pPr lvl="1">
              <a:lnSpc>
                <a:spcPct val="90000"/>
              </a:lnSpc>
            </a:pPr>
            <a:r>
              <a:rPr lang="en-US" altLang="zh-CN" sz="2000" dirty="0" smtClean="0"/>
              <a:t>Move:  Haiming Wang</a:t>
            </a:r>
          </a:p>
          <a:p>
            <a:pPr lvl="1">
              <a:lnSpc>
                <a:spcPct val="90000"/>
              </a:lnSpc>
            </a:pPr>
            <a:r>
              <a:rPr lang="en-US" altLang="zh-CN" sz="2000" dirty="0" smtClean="0"/>
              <a:t>Second:  </a:t>
            </a:r>
            <a:r>
              <a:rPr lang="en-US" altLang="zh-CN" sz="2000" dirty="0" err="1" smtClean="0"/>
              <a:t>Shiwen</a:t>
            </a:r>
            <a:r>
              <a:rPr lang="en-US" altLang="zh-CN" sz="2000" dirty="0" smtClean="0"/>
              <a:t> He</a:t>
            </a:r>
          </a:p>
          <a:p>
            <a:pPr lvl="1">
              <a:lnSpc>
                <a:spcPct val="90000"/>
              </a:lnSpc>
            </a:pPr>
            <a:r>
              <a:rPr lang="en-US" altLang="zh-CN" sz="2000" dirty="0" smtClean="0"/>
              <a:t>Result: Approved by unanimous consent</a:t>
            </a:r>
            <a:endParaRPr lang="en-US" altLang="zh-CN" sz="2000" dirty="0" smtClean="0">
              <a:solidFill>
                <a:srgbClr val="C0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br>
              <a:rPr lang="en-US" altLang="zh-CN" dirty="0" smtClean="0"/>
            </a:br>
            <a:r>
              <a:rPr lang="en-US" altLang="zh-CN" dirty="0" smtClean="0"/>
              <a:t>(Comment Resolution for LB228) </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resolution for LB228</a:t>
            </a:r>
          </a:p>
          <a:p>
            <a:pPr>
              <a:buNone/>
            </a:pPr>
            <a:r>
              <a:rPr lang="en-US" altLang="zh-CN" sz="2400" dirty="0" smtClean="0"/>
              <a:t>      (Unchanged).</a:t>
            </a:r>
          </a:p>
          <a:p>
            <a:pPr lvl="1"/>
            <a:r>
              <a:rPr lang="en-GB" altLang="zh-CN" sz="1600" dirty="0" smtClean="0"/>
              <a:t>CID 701  </a:t>
            </a:r>
            <a:r>
              <a:rPr lang="en-US" altLang="zh-CN" sz="1600" dirty="0" smtClean="0"/>
              <a:t>(from 11-17/0460r1)</a:t>
            </a:r>
          </a:p>
          <a:p>
            <a:pPr lvl="1"/>
            <a:endParaRPr lang="en-US" altLang="zh-CN" sz="1400" dirty="0" smtClean="0">
              <a:solidFill>
                <a:srgbClr val="FF0000"/>
              </a:solidFill>
            </a:endParaRPr>
          </a:p>
          <a:p>
            <a:pPr lvl="1">
              <a:lnSpc>
                <a:spcPct val="90000"/>
              </a:lnSpc>
            </a:pPr>
            <a:endParaRPr lang="en-US" altLang="zh-CN" sz="1200" dirty="0" smtClean="0"/>
          </a:p>
          <a:p>
            <a:pPr lvl="1">
              <a:lnSpc>
                <a:spcPct val="90000"/>
              </a:lnSpc>
            </a:pPr>
            <a:r>
              <a:rPr lang="en-US" altLang="zh-CN" sz="2000" dirty="0" smtClean="0"/>
              <a:t>Move: Haiming Wang</a:t>
            </a:r>
          </a:p>
          <a:p>
            <a:pPr lvl="1">
              <a:lnSpc>
                <a:spcPct val="90000"/>
              </a:lnSpc>
            </a:pPr>
            <a:r>
              <a:rPr lang="en-US" altLang="zh-CN" sz="2000" dirty="0" smtClean="0"/>
              <a:t>Second: </a:t>
            </a:r>
            <a:r>
              <a:rPr lang="en-US" altLang="zh-CN" sz="2000" dirty="0" err="1" smtClean="0"/>
              <a:t>Dejian</a:t>
            </a:r>
            <a:r>
              <a:rPr lang="en-US" altLang="zh-CN" sz="2000" dirty="0" smtClean="0"/>
              <a:t> Li</a:t>
            </a:r>
          </a:p>
          <a:p>
            <a:pPr lvl="1">
              <a:lnSpc>
                <a:spcPct val="90000"/>
              </a:lnSpc>
            </a:pPr>
            <a:r>
              <a:rPr lang="en-GB" altLang="en-US" sz="2000" dirty="0" smtClean="0"/>
              <a:t>Result: Y-4  N-0  A-0 </a:t>
            </a:r>
          </a:p>
          <a:p>
            <a:pPr lvl="1">
              <a:lnSpc>
                <a:spcPct val="90000"/>
              </a:lnSpc>
            </a:pPr>
            <a:r>
              <a:rPr lang="en-GB" altLang="en-US" sz="2000" dirty="0" smtClean="0"/>
              <a:t>Motion passes</a:t>
            </a:r>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182055" cy="276999"/>
          </a:xfrm>
        </p:spPr>
        <p:txBody>
          <a:bodyPr/>
          <a:lstStyle/>
          <a:p>
            <a:pPr>
              <a:defRPr/>
            </a:pPr>
            <a:r>
              <a:rPr lang="en-US" altLang="zh-CN" dirty="0" smtClean="0"/>
              <a:t>March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March 2017, Vancouver, Canada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March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March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January meeting</a:t>
            </a:r>
          </a:p>
          <a:p>
            <a:r>
              <a:rPr lang="en-US" altLang="zh-CN" b="0" dirty="0" smtClean="0">
                <a:latin typeface="+mj-lt"/>
                <a:cs typeface="Arial" panose="020B0604020202020204" pitchFamily="34" charset="0"/>
              </a:rPr>
              <a:t>Approve the meeting minutes for January meeting</a:t>
            </a:r>
          </a:p>
          <a:p>
            <a:r>
              <a:rPr lang="en-US" altLang="zh-CN" b="0" dirty="0" smtClean="0">
                <a:latin typeface="+mj-lt"/>
                <a:cs typeface="Arial" panose="020B0604020202020204" pitchFamily="34" charset="0"/>
              </a:rPr>
              <a:t>Comment Resolution for 4</a:t>
            </a:r>
            <a:r>
              <a:rPr lang="en-US" altLang="zh-CN" b="0" baseline="30000" dirty="0" smtClean="0">
                <a:latin typeface="+mj-lt"/>
                <a:cs typeface="Arial" panose="020B0604020202020204" pitchFamily="34" charset="0"/>
              </a:rPr>
              <a:t>th</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Discussion on conditional or unconditional Sponsor Ballot Initial</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May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March 14, 2017 8:00 – 10:00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January meeting</a:t>
            </a:r>
          </a:p>
          <a:p>
            <a:pPr lvl="1"/>
            <a:r>
              <a:rPr lang="en-US" altLang="zh-CN" sz="2000" dirty="0" err="1" smtClean="0"/>
              <a:t>TGaj</a:t>
            </a:r>
            <a:r>
              <a:rPr lang="en-US" altLang="zh-CN" sz="2000" dirty="0" smtClean="0"/>
              <a:t> Editor Report</a:t>
            </a:r>
          </a:p>
          <a:p>
            <a:pPr lvl="1"/>
            <a:r>
              <a:rPr lang="en-US" sz="2000" dirty="0" err="1" smtClean="0"/>
              <a:t>TGaj</a:t>
            </a:r>
            <a:r>
              <a:rPr lang="en-US" sz="2000" dirty="0" smtClean="0"/>
              <a:t> comments database</a:t>
            </a:r>
          </a:p>
          <a:p>
            <a:pPr lvl="1">
              <a:lnSpc>
                <a:spcPct val="90000"/>
              </a:lnSpc>
            </a:pPr>
            <a:r>
              <a:rPr lang="en-US" sz="2000" dirty="0" smtClean="0"/>
              <a:t>Resolution for comments received from 4</a:t>
            </a:r>
            <a:r>
              <a:rPr lang="en-US" sz="2000" baseline="30000" dirty="0" smtClean="0"/>
              <a:t>th</a:t>
            </a:r>
            <a:r>
              <a:rPr lang="en-US" sz="2000" dirty="0" smtClean="0"/>
              <a:t> recirculation </a:t>
            </a:r>
          </a:p>
          <a:p>
            <a:pPr lvl="1">
              <a:lnSpc>
                <a:spcPct val="90000"/>
              </a:lnSpc>
            </a:pPr>
            <a:r>
              <a:rPr lang="en-US" sz="2000" dirty="0" smtClean="0"/>
              <a:t>Motion to approve the comment resolution </a:t>
            </a:r>
          </a:p>
          <a:p>
            <a:pPr lvl="1">
              <a:lnSpc>
                <a:spcPct val="90000"/>
              </a:lnSpc>
            </a:pPr>
            <a:r>
              <a:rPr lang="en-US" sz="2000" dirty="0" smtClean="0"/>
              <a:t>Review </a:t>
            </a:r>
            <a:r>
              <a:rPr lang="en-US" sz="2000" dirty="0" err="1" smtClean="0"/>
              <a:t>TGaj</a:t>
            </a:r>
            <a:r>
              <a:rPr lang="en-US" sz="2000" dirty="0" smtClean="0"/>
              <a:t> Report to EC for sponsor ballot</a:t>
            </a:r>
          </a:p>
          <a:p>
            <a:pPr>
              <a:lnSpc>
                <a:spcPct val="90000"/>
              </a:lnSpc>
            </a:pPr>
            <a:r>
              <a:rPr lang="en-US" altLang="zh-CN" sz="2400" dirty="0" smtClean="0"/>
              <a:t>Tuesday, March 14, 2017 13:30 – 15:30</a:t>
            </a:r>
          </a:p>
          <a:p>
            <a:pPr lvl="1">
              <a:lnSpc>
                <a:spcPct val="90000"/>
              </a:lnSpc>
            </a:pPr>
            <a:r>
              <a:rPr lang="en-US" altLang="zh-CN" sz="2000" dirty="0" smtClean="0"/>
              <a:t>Cancelled</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122422</TotalTime>
  <Words>1165</Words>
  <Application>Microsoft Office PowerPoint</Application>
  <PresentationFormat>全屏显示(4:3)</PresentationFormat>
  <Paragraphs>219</Paragraphs>
  <Slides>14</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6"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IEEE 802.11aj Agenda for the Week</vt:lpstr>
      <vt:lpstr>Approve the meeting minutes</vt:lpstr>
      <vt:lpstr>Motion 1 (Comment Resolution for LB228) </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3730</cp:revision>
  <cp:lastPrinted>1998-02-10T13:28:06Z</cp:lastPrinted>
  <dcterms:created xsi:type="dcterms:W3CDTF">2007-04-17T18:10:23Z</dcterms:created>
  <dcterms:modified xsi:type="dcterms:W3CDTF">2017-03-14T18:57:00Z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ies>
</file>