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312" r:id="rId3"/>
    <p:sldId id="313" r:id="rId4"/>
    <p:sldId id="314" r:id="rId5"/>
    <p:sldId id="315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E1FF"/>
    <a:srgbClr val="FFE38B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>
        <p:scale>
          <a:sx n="126" d="100"/>
          <a:sy n="126" d="100"/>
        </p:scale>
        <p:origin x="-1626" y="3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</a:t>
            </a:r>
            <a:r>
              <a:rPr lang="en-US" smtClean="0"/>
              <a:t>0496r5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err="1" smtClean="0"/>
              <a:t>Kyungtae</a:t>
            </a:r>
            <a:r>
              <a:rPr lang="en-US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 2017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Feb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 smtClean="0"/>
              <a:t>  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059770" y="332601"/>
            <a:ext cx="33984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802.11-17/0220r1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ja-JP" dirty="0"/>
              <a:t>Feedback of Short SSW Packet Based Sector Sweep in DTI</a:t>
            </a:r>
            <a:endParaRPr lang="en-US" altLang="en-US" dirty="0" smtClean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2017-02-22</a:t>
            </a:r>
            <a:endParaRPr lang="en-US" altLang="en-US" sz="2000" b="0" dirty="0" smtClean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Feb </a:t>
            </a:r>
            <a:r>
              <a:rPr lang="en-US" altLang="ko-KR" dirty="0"/>
              <a:t>2017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536161"/>
              </p:ext>
            </p:extLst>
          </p:nvPr>
        </p:nvGraphicFramePr>
        <p:xfrm>
          <a:off x="546100" y="2743200"/>
          <a:ext cx="7908925" cy="243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4" imgW="8262017" imgH="2543357" progId="Word.Document.8">
                  <p:embed/>
                </p:oleObj>
              </mc:Choice>
              <mc:Fallback>
                <p:oleObj name="Document" r:id="rId4" imgW="8262017" imgH="2543357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743200"/>
                        <a:ext cx="7908925" cy="2433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778098"/>
          </a:xfrm>
        </p:spPr>
        <p:txBody>
          <a:bodyPr>
            <a:noAutofit/>
          </a:bodyPr>
          <a:lstStyle/>
          <a:p>
            <a:r>
              <a:rPr lang="en-SG" altLang="ja-JP" sz="3600" dirty="0"/>
              <a:t>Problem Statement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600" y="1447800"/>
            <a:ext cx="7924800" cy="414144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800" b="0" dirty="0" smtClean="0"/>
              <a:t>Channel </a:t>
            </a:r>
            <a:r>
              <a:rPr lang="en-US" sz="1800" b="0" dirty="0"/>
              <a:t>measurement feedback of sector sweep is required for the BRP setup </a:t>
            </a:r>
            <a:r>
              <a:rPr lang="en-US" sz="1800" b="0" dirty="0" err="1"/>
              <a:t>subphase</a:t>
            </a:r>
            <a:r>
              <a:rPr lang="en-US" sz="1800" b="0" dirty="0"/>
              <a:t> of SISO BF and the SISO phase of SU/MU-MIMO BF [1].  </a:t>
            </a:r>
            <a:endParaRPr lang="en-SG" sz="1800" b="0" dirty="0"/>
          </a:p>
          <a:p>
            <a:pPr>
              <a:buFont typeface="Wingdings" panose="05000000000000000000" pitchFamily="2" charset="2"/>
              <a:buChar char="q"/>
            </a:pPr>
            <a:endParaRPr lang="en-GB" sz="1800" b="0" dirty="0"/>
          </a:p>
          <a:p>
            <a:pPr>
              <a:buFont typeface="Wingdings" panose="05000000000000000000" pitchFamily="2" charset="2"/>
              <a:buChar char="q"/>
            </a:pPr>
            <a:r>
              <a:rPr lang="en-GB" sz="1800" b="0" dirty="0"/>
              <a:t>Channel measurement feedback data for sector sweep in DTI can be carried in Channel Measurement Feedback element and optionally in EDMG Channel Measurement Feedback element.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800" b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800" b="0" dirty="0"/>
              <a:t>Unlike SSW frame, Short SSW packet contains CDOWN value, but does not contain Sector ID and Antenna ID.</a:t>
            </a:r>
          </a:p>
          <a:p>
            <a:pPr marL="0" indent="0">
              <a:buNone/>
            </a:pPr>
            <a:r>
              <a:rPr lang="en-US" sz="1800" b="0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b="0" dirty="0"/>
              <a:t>Neither Channel Measurement Feedback element nor EDMG Channel Measurement Feedback element is enough to carry channel measurement feedback data for sector sweep using Short SSW packet.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800" b="0" dirty="0"/>
          </a:p>
          <a:p>
            <a:pPr lvl="1"/>
            <a:endParaRPr lang="en-US" sz="1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Feb </a:t>
            </a:r>
            <a:r>
              <a:rPr lang="en-US" altLang="ko-KR" dirty="0"/>
              <a:t>2017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29846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34082"/>
          </a:xfrm>
        </p:spPr>
        <p:txBody>
          <a:bodyPr>
            <a:noAutofit/>
          </a:bodyPr>
          <a:lstStyle/>
          <a:p>
            <a:r>
              <a:rPr lang="en-US" altLang="ja-JP" sz="3600" dirty="0"/>
              <a:t>Proposal</a:t>
            </a:r>
            <a:endParaRPr kumimoji="1" lang="ja-JP" altLang="en-US" sz="36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33400" y="1295400"/>
            <a:ext cx="8153400" cy="79208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600" b="0" dirty="0"/>
              <a:t>Modify EDMG Sector ID field of the EDMG Channel Measurement Feedback element to carry part of channel measurement feedback data for sector sweep using Short SSW packet.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Additional changes on </a:t>
            </a:r>
            <a:r>
              <a:rPr lang="en-SG" sz="1400" dirty="0"/>
              <a:t>Channel Measurement Feedback element and DMG Beam Refinement element are also necessary.</a:t>
            </a:r>
            <a:endParaRPr lang="en-US" sz="14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endParaRPr lang="en-SG" sz="12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330789"/>
              </p:ext>
            </p:extLst>
          </p:nvPr>
        </p:nvGraphicFramePr>
        <p:xfrm>
          <a:off x="914400" y="2514600"/>
          <a:ext cx="7560840" cy="2673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922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r>
                        <a:rPr lang="en-US" sz="1400" dirty="0"/>
                        <a:t>Sector</a:t>
                      </a:r>
                      <a:r>
                        <a:rPr lang="en-US" sz="1400" baseline="0" dirty="0"/>
                        <a:t> Sweep in DTI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Channel</a:t>
                      </a:r>
                      <a:r>
                        <a:rPr lang="en-US" sz="1400" baseline="0" dirty="0"/>
                        <a:t> Measurement Feedback element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EDMG Channel</a:t>
                      </a:r>
                      <a:r>
                        <a:rPr lang="en-US" sz="1400" baseline="0" dirty="0"/>
                        <a:t> Measurement Feedback element</a:t>
                      </a:r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r>
                        <a:rPr lang="en-US" sz="1400" dirty="0"/>
                        <a:t>SSW frame based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SNR</a:t>
                      </a:r>
                      <a:endParaRPr lang="en-US" sz="1400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/>
                        <a:t>Sector ID Order (for sector sweep involving non-EDMG STAs)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/>
                        <a:t>EDMG Sector ID Order including TX sector IDs (for sector sweep involving EDMG STAs only) </a:t>
                      </a:r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Short SSW packet based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SNR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>
                          <a:solidFill>
                            <a:srgbClr val="FF0000"/>
                          </a:solidFill>
                        </a:rPr>
                        <a:t>EDMG Sector ID Order including CDOWN values (for sector sweep involving EDMG STAs only) </a:t>
                      </a:r>
                      <a:endParaRPr lang="en-SG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Content Placeholder 7"/>
          <p:cNvSpPr txBox="1">
            <a:spLocks/>
          </p:cNvSpPr>
          <p:nvPr/>
        </p:nvSpPr>
        <p:spPr>
          <a:xfrm>
            <a:off x="533400" y="5410200"/>
            <a:ext cx="8001000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1600" dirty="0"/>
              <a:t>For proposed changes on </a:t>
            </a:r>
            <a:r>
              <a:rPr lang="en-SG" sz="1600" dirty="0"/>
              <a:t>Channel Measurement Feedback element, DMG Beam Refinement element and EDMG Channel Measurement Feedback element, p</a:t>
            </a:r>
            <a:r>
              <a:rPr lang="en-US" sz="1600" dirty="0"/>
              <a:t>lease refer to the </a:t>
            </a:r>
            <a:r>
              <a:rPr lang="en-US" sz="1600" dirty="0" smtClean="0"/>
              <a:t>document </a:t>
            </a:r>
            <a:r>
              <a:rPr lang="en-US" sz="1600" dirty="0"/>
              <a:t>(IEEE </a:t>
            </a:r>
            <a:r>
              <a:rPr lang="en-US" sz="1600" dirty="0" smtClean="0"/>
              <a:t>802.11-17/0219r2) </a:t>
            </a:r>
            <a:r>
              <a:rPr lang="en-US" sz="1600" dirty="0"/>
              <a:t>for details</a:t>
            </a:r>
            <a:r>
              <a:rPr lang="en-US" sz="1600" dirty="0" smtClean="0"/>
              <a:t>.</a:t>
            </a:r>
            <a:endParaRPr lang="en-SG" sz="1200" dirty="0"/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Feb </a:t>
            </a:r>
            <a:r>
              <a:rPr lang="en-US" altLang="ko-KR" dirty="0"/>
              <a:t>2017</a:t>
            </a: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54102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SP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2400" b="0" dirty="0"/>
              <a:t>Do you agree to incorporate the proposed changes on </a:t>
            </a:r>
            <a:r>
              <a:rPr lang="en-US" sz="2400" b="0" dirty="0"/>
              <a:t>Channel Measurement Feedback element, DMG Beam Refinement element and EDMG Channel Measurement Feedback element as shown in </a:t>
            </a:r>
            <a:r>
              <a:rPr lang="en-US" sz="2400" b="0" dirty="0" smtClean="0"/>
              <a:t>IEEE </a:t>
            </a:r>
            <a:r>
              <a:rPr lang="en-US" sz="2400" b="0" dirty="0" smtClean="0"/>
              <a:t>802.11-17/0219r2 </a:t>
            </a:r>
            <a:r>
              <a:rPr lang="en-US" sz="2400" b="0" dirty="0"/>
              <a:t>into the next draft 11ay specification?</a:t>
            </a:r>
            <a:r>
              <a:rPr lang="en-US" altLang="ja-JP" sz="2400" b="0" dirty="0"/>
              <a:t> </a:t>
            </a:r>
          </a:p>
          <a:p>
            <a:endParaRPr lang="en-US" altLang="ja-JP" sz="2400" b="0" dirty="0"/>
          </a:p>
          <a:p>
            <a:pPr lvl="1"/>
            <a:r>
              <a:rPr lang="en-US" altLang="ja-JP" sz="2000" dirty="0"/>
              <a:t>Y</a:t>
            </a:r>
          </a:p>
          <a:p>
            <a:pPr lvl="1"/>
            <a:r>
              <a:rPr kumimoji="1" lang="en-US" altLang="ja-JP" sz="2000" dirty="0"/>
              <a:t>N</a:t>
            </a:r>
          </a:p>
          <a:p>
            <a:pPr lvl="1"/>
            <a:r>
              <a:rPr lang="en-US" altLang="ja-JP" sz="2000" dirty="0"/>
              <a:t>A</a:t>
            </a:r>
            <a:endParaRPr kumimoji="1" lang="ja-JP" altLang="en-US" sz="20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Feb </a:t>
            </a:r>
            <a:r>
              <a:rPr lang="en-US" altLang="ko-KR" dirty="0"/>
              <a:t>2017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98093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kumimoji="1" lang="en-US" altLang="ja-JP" dirty="0"/>
              <a:t>Reference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3357" y="1739376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ja-JP" b="0" dirty="0"/>
              <a:t>[1] Candidate Draft </a:t>
            </a:r>
            <a:r>
              <a:rPr lang="en-US" altLang="ja-JP" b="0" dirty="0" smtClean="0"/>
              <a:t>P802.11ay_D0.2</a:t>
            </a:r>
            <a:endParaRPr lang="en-US" altLang="ja-JP" b="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Feb </a:t>
            </a:r>
            <a:r>
              <a:rPr lang="en-US" altLang="ko-KR" dirty="0"/>
              <a:t>2017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7783833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36983</TotalTime>
  <Words>290</Words>
  <Application>Microsoft Office PowerPoint</Application>
  <PresentationFormat>On-screen Show (4:3)</PresentationFormat>
  <Paragraphs>52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Feedback of Short SSW Packet Based Sector Sweep in DTI</vt:lpstr>
      <vt:lpstr>Problem Statement</vt:lpstr>
      <vt:lpstr>Proposal</vt:lpstr>
      <vt:lpstr>SP</vt:lpstr>
      <vt:lpstr>Reference</vt:lpstr>
    </vt:vector>
  </TitlesOfParts>
  <Company>Marvell Semiconductor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Lei Huang</cp:lastModifiedBy>
  <cp:revision>2208</cp:revision>
  <cp:lastPrinted>2014-11-04T15:04:57Z</cp:lastPrinted>
  <dcterms:created xsi:type="dcterms:W3CDTF">2007-04-17T18:10:23Z</dcterms:created>
  <dcterms:modified xsi:type="dcterms:W3CDTF">2017-02-22T08:56:48Z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