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12" r:id="rId3"/>
    <p:sldId id="313" r:id="rId4"/>
    <p:sldId id="314" r:id="rId5"/>
    <p:sldId id="31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126" d="100"/>
          <a:sy n="126" d="100"/>
        </p:scale>
        <p:origin x="-1626" y="2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802.11-17/0220r0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/>
              <a:t>Feedback of Short SSW Packet Based Sector Sweep in DTI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2017-02-02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36161"/>
              </p:ext>
            </p:extLst>
          </p:nvPr>
        </p:nvGraphicFramePr>
        <p:xfrm>
          <a:off x="546100" y="2743200"/>
          <a:ext cx="790892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262017" imgH="2543357" progId="Word.Document.8">
                  <p:embed/>
                </p:oleObj>
              </mc:Choice>
              <mc:Fallback>
                <p:oleObj name="Document" r:id="rId4" imgW="8262017" imgH="2543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43200"/>
                        <a:ext cx="790892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3600" dirty="0"/>
              <a:t>Problem Statement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1414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 smtClean="0"/>
              <a:t>Channel </a:t>
            </a:r>
            <a:r>
              <a:rPr lang="en-US" sz="1800" b="0" dirty="0"/>
              <a:t>measurement feedback of sector sweep is required for the BRP setup </a:t>
            </a:r>
            <a:r>
              <a:rPr lang="en-US" sz="1800" b="0" dirty="0" err="1"/>
              <a:t>subphase</a:t>
            </a:r>
            <a:r>
              <a:rPr lang="en-US" sz="1800" b="0" dirty="0"/>
              <a:t> of SISO BF and the SISO phase of SU/MU-MIMO BF [1].  </a:t>
            </a:r>
            <a:endParaRPr lang="en-SG" sz="1800" b="0" dirty="0"/>
          </a:p>
          <a:p>
            <a:pPr>
              <a:buFont typeface="Wingdings" panose="05000000000000000000" pitchFamily="2" charset="2"/>
              <a:buChar char="q"/>
            </a:pPr>
            <a:endParaRPr lang="en-GB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1800" b="0" dirty="0"/>
              <a:t>Channel measurement feedback data for sector sweep in DTI can be carried in Channel Measurement Feedback element and optionally in EDMG Channel Measurement Feedback element.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Unlike SSW frame, Short SSW packet contains CDOWN value, but does not contain Sector ID and Antenna ID.</a:t>
            </a:r>
          </a:p>
          <a:p>
            <a:pPr marL="0" indent="0">
              <a:buNone/>
            </a:pPr>
            <a:r>
              <a:rPr lang="en-US" sz="1800" b="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Neither Channel Measurement Feedback element nor EDMG Channel Measurement Feedback element is enough to carry channel measurement feedback data for sector sweep using Short SSW packet.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 lvl="1"/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Proposal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79208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dirty="0"/>
              <a:t>Modify EDMG Sector ID field of the EDMG Channel Measurement Feedback element to carry part of channel measurement feedback data for sector sweep using Short SSW packet.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Additional changes on </a:t>
            </a:r>
            <a:r>
              <a:rPr lang="en-SG" sz="1400" dirty="0"/>
              <a:t>Channel Measurement Feedback element and DMG Beam Refinement element are also necessary.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SG" sz="1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0789"/>
              </p:ext>
            </p:extLst>
          </p:nvPr>
        </p:nvGraphicFramePr>
        <p:xfrm>
          <a:off x="914400" y="2514600"/>
          <a:ext cx="7560840" cy="267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1400" dirty="0"/>
                        <a:t>Sector</a:t>
                      </a:r>
                      <a:r>
                        <a:rPr lang="en-US" sz="1400" baseline="0" dirty="0"/>
                        <a:t> Sweep in DTI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Channel</a:t>
                      </a:r>
                      <a:r>
                        <a:rPr lang="en-US" sz="1400" baseline="0" dirty="0"/>
                        <a:t> Measurement Feedback element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EDMG Channel</a:t>
                      </a:r>
                      <a:r>
                        <a:rPr lang="en-US" sz="1400" baseline="0" dirty="0"/>
                        <a:t> Measurement Feedback element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en-US" sz="1400" dirty="0"/>
                        <a:t>SSW frame based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SNR</a:t>
                      </a:r>
                      <a:endParaRPr lang="en-US" sz="14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Sector ID Order (for sector sweep involving non-EDMG STAs)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EDMG Sector ID Order including TX sector IDs (for sector sweep involving EDMG STAs only) 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Short SSW packet based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SNR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rgbClr val="FF0000"/>
                          </a:solidFill>
                        </a:rPr>
                        <a:t>EDMG Sector ID Order including CDOWN values (for sector sweep involving EDMG STAs only) </a:t>
                      </a:r>
                      <a:endParaRPr lang="en-SG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Content Placeholder 7"/>
          <p:cNvSpPr txBox="1">
            <a:spLocks/>
          </p:cNvSpPr>
          <p:nvPr/>
        </p:nvSpPr>
        <p:spPr>
          <a:xfrm>
            <a:off x="533400" y="5410200"/>
            <a:ext cx="80010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For proposed changes on </a:t>
            </a:r>
            <a:r>
              <a:rPr lang="en-SG" sz="1600" dirty="0"/>
              <a:t>Channel Measurement Feedback element, DMG Beam Refinement element and EDMG Channel Measurement Feedback element, p</a:t>
            </a:r>
            <a:r>
              <a:rPr lang="en-US" sz="1600" dirty="0"/>
              <a:t>lease refer to the </a:t>
            </a:r>
            <a:r>
              <a:rPr lang="en-US" sz="1600" dirty="0" smtClean="0"/>
              <a:t>document </a:t>
            </a:r>
            <a:r>
              <a:rPr lang="en-US" sz="1600" dirty="0"/>
              <a:t>(IEEE 802.11-17/0219r0 </a:t>
            </a:r>
            <a:r>
              <a:rPr lang="en-US" sz="1600" dirty="0" smtClean="0"/>
              <a:t>) </a:t>
            </a:r>
            <a:r>
              <a:rPr lang="en-US" sz="1600" dirty="0"/>
              <a:t>for details</a:t>
            </a:r>
            <a:r>
              <a:rPr lang="en-US" sz="1600" dirty="0" smtClean="0"/>
              <a:t>.</a:t>
            </a:r>
            <a:endParaRPr lang="en-SG" sz="1200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410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b="0" dirty="0"/>
              <a:t>Do you agree to incorporate the proposed changes on </a:t>
            </a:r>
            <a:r>
              <a:rPr lang="en-US" sz="2400" b="0" dirty="0"/>
              <a:t>Channel Measurement Feedback element, DMG Beam Refinement element and EDMG Channel Measurement Feedback element as shown in </a:t>
            </a:r>
            <a:r>
              <a:rPr lang="en-US" sz="2400" b="0" dirty="0" smtClean="0"/>
              <a:t>IEEE 802.11-17/0219r0 </a:t>
            </a:r>
            <a:r>
              <a:rPr lang="en-US" sz="2400" b="0" dirty="0"/>
              <a:t>into the next draft 11ay specification?</a:t>
            </a:r>
            <a:r>
              <a:rPr lang="en-US" altLang="ja-JP" sz="2400" b="0" dirty="0"/>
              <a:t> </a:t>
            </a:r>
          </a:p>
          <a:p>
            <a:endParaRPr lang="en-US" altLang="ja-JP" sz="2400" b="0" dirty="0"/>
          </a:p>
          <a:p>
            <a:pPr lvl="1"/>
            <a:r>
              <a:rPr lang="en-US" altLang="ja-JP" sz="2000" dirty="0"/>
              <a:t>Y</a:t>
            </a:r>
          </a:p>
          <a:p>
            <a:pPr lvl="1"/>
            <a:r>
              <a:rPr kumimoji="1" lang="en-US" altLang="ja-JP" sz="2000" dirty="0"/>
              <a:t>N</a:t>
            </a:r>
          </a:p>
          <a:p>
            <a:pPr lvl="1"/>
            <a:r>
              <a:rPr lang="en-US" altLang="ja-JP" sz="2000" dirty="0"/>
              <a:t>A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8093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57" y="173937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/>
              <a:t>[1] Candidate Draft P802.11ay_D0.1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78383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36979</TotalTime>
  <Words>290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Feedback of Short SSW Packet Based Sector Sweep in DTI</vt:lpstr>
      <vt:lpstr>Problem Statement</vt:lpstr>
      <vt:lpstr>Proposal</vt:lpstr>
      <vt:lpstr>SP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2206</cp:revision>
  <cp:lastPrinted>2014-11-04T15:04:57Z</cp:lastPrinted>
  <dcterms:created xsi:type="dcterms:W3CDTF">2007-04-17T18:10:23Z</dcterms:created>
  <dcterms:modified xsi:type="dcterms:W3CDTF">2017-02-02T02:58:22Z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